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9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arla ExtraLight" panose="020B0004030503030003" pitchFamily="34" charset="-70"/>
      <p:regular r:id="rId25"/>
      <p:italic r:id="rId26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710DA-81BE-49BF-B221-6BD3791FFFAB}" v="16" dt="2023-06-20T10:04:42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558"/>
  </p:normalViewPr>
  <p:slideViewPr>
    <p:cSldViewPr snapToGrid="0">
      <p:cViewPr varScale="1">
        <p:scale>
          <a:sx n="63" d="100"/>
          <a:sy n="63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C5BC1-4C14-48FF-89AC-03EC525E5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B26D0-3FF7-4E0B-ADB0-F8E2DBB190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0DB8-3199-48DD-97BB-7B3BE4B1AF30}" type="datetimeFigureOut">
              <a:rPr lang="et-EE" smtClean="0"/>
              <a:t>20.06.2023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86E06-36E3-4E75-8F57-81DFED4F2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54C4A-3A89-4B1C-BFE6-1BBF0B9203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5700-4AE8-4FB2-98D8-1D8661EE7D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434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C2449-AC2F-4AC3-A450-11B2195F3EB2}" type="datetimeFigureOut">
              <a:rPr lang="et-EE" smtClean="0"/>
              <a:t>20.06.2023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FAC0D-D479-48B0-AB8B-C94D41C075C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964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FAC0D-D479-48B0-AB8B-C94D41C075C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61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5F89D6E-202F-4679-BAEC-69AD87927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331" y="-1"/>
            <a:ext cx="8816669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A5CB1E-3A28-4149-B3EB-1E41353E19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0"/>
            <a:ext cx="12208022" cy="686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0409C-05CD-4831-8C9B-CABF9A2681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2102400"/>
            <a:ext cx="5469160" cy="289452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C13DE-560E-4E5D-BACF-DC77D7F88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5495925"/>
            <a:ext cx="4200525" cy="82867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4C495-2608-4D32-A39C-147A1C1F1C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65" y="440680"/>
            <a:ext cx="2664001" cy="147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49A1F-C7A0-46A9-8C59-CC1D68C4BA9F}"/>
              </a:ext>
            </a:extLst>
          </p:cNvPr>
          <p:cNvCxnSpPr>
            <a:cxnSpLocks/>
          </p:cNvCxnSpPr>
          <p:nvPr userDrawn="1"/>
        </p:nvCxnSpPr>
        <p:spPr>
          <a:xfrm>
            <a:off x="714375" y="5314950"/>
            <a:ext cx="4105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6ACC-DF52-4D7D-8EEE-A0A7A90B9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9870-5DD8-4590-B076-AFEA3468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72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C83B7-F2C0-4975-A435-D54D87911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203" y="247178"/>
            <a:ext cx="972000" cy="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E24BA-D39D-4B30-BC3A-9D5E86489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0075" y="0"/>
            <a:ext cx="3971925" cy="6858000"/>
          </a:xfrm>
          <a:noFill/>
        </p:spPr>
        <p:txBody>
          <a:bodyPr/>
          <a:lstStyle/>
          <a:p>
            <a:endParaRPr lang="et-E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5D8B81-A17F-4795-9DE7-BB7434F6A3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88835" y="249355"/>
            <a:ext cx="976764" cy="97676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lang="et-E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CC676-86E8-4672-A035-8FAC3656C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400" y="302400"/>
            <a:ext cx="7001174" cy="10200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ABB0-960A-4AC9-86E5-128F74BD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293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95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C676-86E8-4672-A035-8FAC3656C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ABB0-960A-4AC9-86E5-128F74BD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FD890-9A92-46B2-903B-2DEF32533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481A0-B840-4295-BB68-962B7A66C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203" y="247178"/>
            <a:ext cx="972000" cy="9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DAB8-F80B-461A-B5C4-DA83D0A36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348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ACBB21-C8B2-4BEC-B32A-323F3FA97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96" t="22139" r="18632" b="21528"/>
          <a:stretch/>
        </p:blipFill>
        <p:spPr>
          <a:xfrm>
            <a:off x="5381694" y="0"/>
            <a:ext cx="6810306" cy="6854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96ACC-DF52-4D7D-8EEE-A0A7A90B9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9870-5DD8-4590-B076-AFEA34680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 spcCol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50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66FC700E-0CE5-4D11-9162-7CC980918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702298"/>
            <a:ext cx="2047875" cy="59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3D5A43-E464-4B1D-AF25-B88AF4C8C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09" t="5888" r="18729" b="10480"/>
          <a:stretch/>
        </p:blipFill>
        <p:spPr>
          <a:xfrm>
            <a:off x="5705475" y="-1"/>
            <a:ext cx="6486525" cy="6856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4DF1D-9AD6-4399-B10A-44D150AD9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962151"/>
            <a:ext cx="7721600" cy="296941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F6E9BE-6E6E-4704-AA6F-BFC5D7E11907}"/>
              </a:ext>
            </a:extLst>
          </p:cNvPr>
          <p:cNvCxnSpPr>
            <a:cxnSpLocks/>
          </p:cNvCxnSpPr>
          <p:nvPr userDrawn="1"/>
        </p:nvCxnSpPr>
        <p:spPr>
          <a:xfrm>
            <a:off x="714375" y="5181600"/>
            <a:ext cx="41052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020B7-2883-42BA-A435-69E92408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302400"/>
            <a:ext cx="9645712" cy="1020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50F1-78A7-45E6-9C69-2F3E9B6E2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1" y="1598400"/>
            <a:ext cx="10032000" cy="433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967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4" r:id="rId5"/>
    <p:sldLayoutId id="2147483658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08FE-E55C-4A54-ACAA-13426AFDB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2102400"/>
            <a:ext cx="5469160" cy="2894523"/>
          </a:xfrm>
        </p:spPr>
        <p:txBody>
          <a:bodyPr/>
          <a:lstStyle/>
          <a:p>
            <a:r>
              <a:rPr lang="en-US" dirty="0"/>
              <a:t>Statistics on Estonian forests and industry 202</a:t>
            </a:r>
            <a:r>
              <a:rPr lang="et-E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036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7ED407-72F1-2A8F-F55B-2A13E8FAB991}"/>
              </a:ext>
            </a:extLst>
          </p:cNvPr>
          <p:cNvSpPr txBox="1"/>
          <p:nvPr/>
        </p:nvSpPr>
        <p:spPr>
          <a:xfrm>
            <a:off x="137550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8564297A-2F3B-28CC-3A35-92092330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2" y="1009512"/>
            <a:ext cx="4877223" cy="3944454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B6EC69C1-1AC6-6703-3D13-DA080E0A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05" y="1009512"/>
            <a:ext cx="4889416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BD51A3-FF71-9C02-4204-D486EF99BD61}"/>
              </a:ext>
            </a:extLst>
          </p:cNvPr>
          <p:cNvSpPr txBox="1"/>
          <p:nvPr/>
        </p:nvSpPr>
        <p:spPr>
          <a:xfrm>
            <a:off x="1961917" y="629625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C71BFF97-F8C5-6EA1-C959-26CD9BA5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280538"/>
            <a:ext cx="5288280" cy="61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25C82-E835-00F4-84B3-66117A25FACF}"/>
              </a:ext>
            </a:extLst>
          </p:cNvPr>
          <p:cNvSpPr txBox="1"/>
          <p:nvPr/>
        </p:nvSpPr>
        <p:spPr>
          <a:xfrm>
            <a:off x="1840439" y="619322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2148A95B-E823-2E8C-8429-7C2E33F0A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40" y="672403"/>
            <a:ext cx="9193696" cy="55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1BA2F26-34C4-F9B3-ED6A-06B4C6F4709E}"/>
              </a:ext>
            </a:extLst>
          </p:cNvPr>
          <p:cNvSpPr txBox="1"/>
          <p:nvPr/>
        </p:nvSpPr>
        <p:spPr>
          <a:xfrm>
            <a:off x="1273909" y="6173349"/>
            <a:ext cx="399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2021</a:t>
            </a:r>
          </a:p>
        </p:txBody>
      </p:sp>
      <p:pic>
        <p:nvPicPr>
          <p:cNvPr id="10" name="Sisu kohatäide 9">
            <a:extLst>
              <a:ext uri="{FF2B5EF4-FFF2-40B4-BE49-F238E27FC236}">
                <a16:creationId xmlns:a16="http://schemas.microsoft.com/office/drawing/2014/main" id="{14D19DB3-6995-D5E0-AD7A-2AD02D2D2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455" y="407504"/>
            <a:ext cx="5772867" cy="56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B6921-8EE8-0A31-9D65-65054B958688}"/>
              </a:ext>
            </a:extLst>
          </p:cNvPr>
          <p:cNvSpPr txBox="1"/>
          <p:nvPr/>
        </p:nvSpPr>
        <p:spPr>
          <a:xfrm>
            <a:off x="1273909" y="6173349"/>
            <a:ext cx="372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2021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7DB82D83-457B-910D-5C04-C50A41CF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09" y="478795"/>
            <a:ext cx="7970948" cy="48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F5F31-4F24-4917-E986-7A603BFEA484}"/>
              </a:ext>
            </a:extLst>
          </p:cNvPr>
          <p:cNvSpPr txBox="1"/>
          <p:nvPr/>
        </p:nvSpPr>
        <p:spPr>
          <a:xfrm>
            <a:off x="4573341" y="6176963"/>
            <a:ext cx="56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Statistical</a:t>
            </a:r>
            <a:r>
              <a:rPr lang="et-EE" dirty="0"/>
              <a:t> </a:t>
            </a:r>
            <a:r>
              <a:rPr lang="et-EE" dirty="0" err="1"/>
              <a:t>forest</a:t>
            </a:r>
            <a:r>
              <a:rPr lang="et-EE" dirty="0"/>
              <a:t> </a:t>
            </a:r>
            <a:r>
              <a:rPr lang="et-EE" dirty="0" err="1"/>
              <a:t>inventory</a:t>
            </a:r>
            <a:r>
              <a:rPr lang="et-EE" dirty="0"/>
              <a:t> SMI, 2022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1A9EBDC-9DB1-F23B-7710-C6C0041D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77" y="563881"/>
            <a:ext cx="8334880" cy="56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1A2398-2862-CCD0-C931-DE4D4B6D4D77}"/>
              </a:ext>
            </a:extLst>
          </p:cNvPr>
          <p:cNvSpPr txBox="1"/>
          <p:nvPr/>
        </p:nvSpPr>
        <p:spPr>
          <a:xfrm>
            <a:off x="2480692" y="6272860"/>
            <a:ext cx="56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Statistical</a:t>
            </a:r>
            <a:r>
              <a:rPr lang="et-EE" i="1" dirty="0"/>
              <a:t> </a:t>
            </a:r>
            <a:r>
              <a:rPr lang="et-EE" dirty="0" err="1"/>
              <a:t>forest</a:t>
            </a:r>
            <a:r>
              <a:rPr lang="et-EE" i="1" dirty="0"/>
              <a:t> </a:t>
            </a:r>
            <a:r>
              <a:rPr lang="et-EE" dirty="0" err="1"/>
              <a:t>inventory</a:t>
            </a:r>
            <a:r>
              <a:rPr lang="et-EE" i="1" dirty="0"/>
              <a:t> </a:t>
            </a:r>
            <a:r>
              <a:rPr lang="et-EE" dirty="0"/>
              <a:t>SMI, 2022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C75160E9-261B-596E-4271-310E9EA76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93" y="215808"/>
            <a:ext cx="6277561" cy="57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4BD073-0A64-4366-1882-F800374855F1}"/>
              </a:ext>
            </a:extLst>
          </p:cNvPr>
          <p:cNvSpPr txBox="1"/>
          <p:nvPr/>
        </p:nvSpPr>
        <p:spPr>
          <a:xfrm>
            <a:off x="1447800" y="63500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B287A3FD-4586-F55E-AC24-D173627C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741271"/>
            <a:ext cx="8100391" cy="54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3BF39-DA15-79A0-4BF8-32525C911AD3}"/>
              </a:ext>
            </a:extLst>
          </p:cNvPr>
          <p:cNvSpPr txBox="1"/>
          <p:nvPr/>
        </p:nvSpPr>
        <p:spPr>
          <a:xfrm>
            <a:off x="1422400" y="61595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2021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FCC2E7E5-1041-2A8C-ACFF-8913AA036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490" y="1234554"/>
            <a:ext cx="9115644" cy="39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7E0C0-08BC-2595-DFFC-FC91DC58CA47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623ECBED-C14E-934F-F518-7E95D6B86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4" y="887041"/>
            <a:ext cx="9312964" cy="52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D02AC6-B972-EF93-DED4-9FFC1A1352FF}"/>
              </a:ext>
            </a:extLst>
          </p:cNvPr>
          <p:cNvSpPr txBox="1"/>
          <p:nvPr/>
        </p:nvSpPr>
        <p:spPr>
          <a:xfrm>
            <a:off x="1422400" y="61595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0E6297-4F14-F7EA-3E78-6205B803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1" y="1598400"/>
            <a:ext cx="8886959" cy="4335675"/>
          </a:xfrm>
        </p:spPr>
        <p:txBody>
          <a:bodyPr/>
          <a:lstStyle/>
          <a:p>
            <a:endParaRPr lang="et-EE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C16AB84D-0AFE-C435-AAD4-1A9120DA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74355"/>
            <a:ext cx="10007599" cy="58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1FD61B-C7F9-3155-5400-14C62F1F281F}"/>
              </a:ext>
            </a:extLst>
          </p:cNvPr>
          <p:cNvSpPr txBox="1"/>
          <p:nvPr/>
        </p:nvSpPr>
        <p:spPr>
          <a:xfrm>
            <a:off x="1422400" y="6159500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2021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315792BD-E018-FF30-14BE-77768C5F3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32" y="1151797"/>
            <a:ext cx="5126263" cy="4378995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5BF361C-02C3-F541-A55C-454C1DEA8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695" y="1151797"/>
            <a:ext cx="5295795" cy="42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0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ADB8AD-2E0C-52B0-379E-78A7B192E3A4}"/>
              </a:ext>
            </a:extLst>
          </p:cNvPr>
          <p:cNvSpPr txBox="1"/>
          <p:nvPr/>
        </p:nvSpPr>
        <p:spPr>
          <a:xfrm>
            <a:off x="137550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2022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89D122E6-E3C4-ABC4-71E5-755A0866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980" y="1469158"/>
            <a:ext cx="3584759" cy="3846909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D1EFC94E-1163-6B11-169F-EC177D91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971" y="2154141"/>
            <a:ext cx="3487214" cy="3066554"/>
          </a:xfrm>
          <a:prstGeom prst="rect">
            <a:avLst/>
          </a:prstGeom>
        </p:spPr>
      </p:pic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85C44A79-91D4-2D37-CB52-D6C974A2F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2372" y="1083692"/>
            <a:ext cx="3910054" cy="4349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70837-9E88-6A9A-31ED-CCFE4B7C5C9C}"/>
              </a:ext>
            </a:extLst>
          </p:cNvPr>
          <p:cNvSpPr txBox="1"/>
          <p:nvPr/>
        </p:nvSpPr>
        <p:spPr>
          <a:xfrm>
            <a:off x="5304778" y="628764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Source</a:t>
            </a:r>
            <a:r>
              <a:rPr lang="et-EE" dirty="0"/>
              <a:t>: </a:t>
            </a:r>
            <a:r>
              <a:rPr lang="et-EE" dirty="0" err="1"/>
              <a:t>Statistics</a:t>
            </a:r>
            <a:r>
              <a:rPr lang="et-EE" dirty="0"/>
              <a:t> Estonia, 2021</a:t>
            </a:r>
          </a:p>
        </p:txBody>
      </p:sp>
    </p:spTree>
    <p:extLst>
      <p:ext uri="{BB962C8B-B14F-4D97-AF65-F5344CB8AC3E}">
        <p14:creationId xmlns:p14="http://schemas.microsoft.com/office/powerpoint/2010/main" val="1693184018"/>
      </p:ext>
    </p:extLst>
  </p:cSld>
  <p:clrMapOvr>
    <a:masterClrMapping/>
  </p:clrMapOvr>
</p:sld>
</file>

<file path=ppt/theme/theme1.xml><?xml version="1.0" encoding="utf-8"?>
<a:theme xmlns:a="http://schemas.openxmlformats.org/drawingml/2006/main" name="EMPL Theme">
  <a:themeElements>
    <a:clrScheme name="EMPL">
      <a:dk1>
        <a:srgbClr val="032E69"/>
      </a:dk1>
      <a:lt1>
        <a:sysClr val="window" lastClr="FFFFFF"/>
      </a:lt1>
      <a:dk2>
        <a:srgbClr val="000000"/>
      </a:dk2>
      <a:lt2>
        <a:srgbClr val="ECECEC"/>
      </a:lt2>
      <a:accent1>
        <a:srgbClr val="033D8A"/>
      </a:accent1>
      <a:accent2>
        <a:srgbClr val="E37066"/>
      </a:accent2>
      <a:accent3>
        <a:srgbClr val="D0CFCF"/>
      </a:accent3>
      <a:accent4>
        <a:srgbClr val="F2E86D"/>
      </a:accent4>
      <a:accent5>
        <a:srgbClr val="0078B5"/>
      </a:accent5>
      <a:accent6>
        <a:srgbClr val="00B5CF"/>
      </a:accent6>
      <a:hlink>
        <a:srgbClr val="0563C1"/>
      </a:hlink>
      <a:folHlink>
        <a:srgbClr val="954F72"/>
      </a:folHlink>
    </a:clrScheme>
    <a:fontScheme name="EMPL">
      <a:majorFont>
        <a:latin typeface="Karla ExtraLight"/>
        <a:ea typeface=""/>
        <a:cs typeface=""/>
      </a:majorFont>
      <a:minorFont>
        <a:latin typeface="Karl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41F391E5B90B489BD5E86BA5A45FE9" ma:contentTypeVersion="16" ma:contentTypeDescription="Loo uus dokument" ma:contentTypeScope="" ma:versionID="66bec391e5c351bce1b1f9fdcf605cd3">
  <xsd:schema xmlns:xsd="http://www.w3.org/2001/XMLSchema" xmlns:xs="http://www.w3.org/2001/XMLSchema" xmlns:p="http://schemas.microsoft.com/office/2006/metadata/properties" xmlns:ns2="7f6870b3-5c9d-4f43-b96f-7ff6b6bfd84e" xmlns:ns3="dfcdeda0-e133-4c1d-8f02-0d878c8a9772" targetNamespace="http://schemas.microsoft.com/office/2006/metadata/properties" ma:root="true" ma:fieldsID="1fc0e3f01cf506169f2ccf72df948917" ns2:_="" ns3:_="">
    <xsd:import namespace="7f6870b3-5c9d-4f43-b96f-7ff6b6bfd84e"/>
    <xsd:import namespace="dfcdeda0-e133-4c1d-8f02-0d878c8a97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870b3-5c9d-4f43-b96f-7ff6b6bfd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Pildisildid" ma:readOnly="false" ma:fieldId="{5cf76f15-5ced-4ddc-b409-7134ff3c332f}" ma:taxonomyMulti="true" ma:sspId="cadc1b16-a16a-46de-9088-c732123891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deda0-e133-4c1d-8f02-0d878c8a9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175f5b-7110-4f63-9b5e-8efc0a19cd89}" ma:internalName="TaxCatchAll" ma:showField="CatchAllData" ma:web="dfcdeda0-e133-4c1d-8f02-0d878c8a9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cdeda0-e133-4c1d-8f02-0d878c8a9772" xsi:nil="true"/>
    <lcf76f155ced4ddcb4097134ff3c332f xmlns="7f6870b3-5c9d-4f43-b96f-7ff6b6bfd8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1E4FFC-CFDA-4D01-9580-D8EC3FB21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20A63-F662-4D18-9F4A-D538FDDE6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870b3-5c9d-4f43-b96f-7ff6b6bfd84e"/>
    <ds:schemaRef ds:uri="dfcdeda0-e133-4c1d-8f02-0d878c8a9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E1AE94-E0F9-4A13-B9FE-47A130D1AD5F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7f6870b3-5c9d-4f43-b96f-7ff6b6bfd84e"/>
    <ds:schemaRef ds:uri="dfcdeda0-e133-4c1d-8f02-0d878c8a9772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Laiekraan</PresentationFormat>
  <Paragraphs>16</Paragraphs>
  <Slides>14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Karla ExtraLight</vt:lpstr>
      <vt:lpstr>Calibri</vt:lpstr>
      <vt:lpstr>Arial</vt:lpstr>
      <vt:lpstr>EMPL Theme</vt:lpstr>
      <vt:lpstr>Statistics on Estonian forests and industry 2022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</dc:title>
  <dc:creator/>
  <cp:lastModifiedBy/>
  <cp:revision>1</cp:revision>
  <dcterms:created xsi:type="dcterms:W3CDTF">2021-11-21T15:42:25Z</dcterms:created>
  <dcterms:modified xsi:type="dcterms:W3CDTF">2023-06-20T10:05:02Z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0x010100EA41F391E5B90B489BD5E86BA5A45FE9</vt:lpwstr>
  </property>
  <property fmtid="{D5CDD505-2E9C-101B-9397-08002B2CF9AE}" pid="3" name="MediaServiceImageTags">
    <vt:lpwstr/>
  </property>
</Properties>
</file>