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9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embeddedFontLst>
    <p:embeddedFont>
      <p:font typeface="Karla ExtraLight" panose="020B0004030503030003" pitchFamily="34" charset="-70"/>
      <p:regular r:id="rId21"/>
      <p:italic r:id="rId22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C49B5-C73C-4FB7-9F61-E36F114C00B7}" v="15" dt="2025-04-21T11:26:0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558"/>
  </p:normalViewPr>
  <p:slideViewPr>
    <p:cSldViewPr snapToGrid="0">
      <p:cViewPr varScale="1">
        <p:scale>
          <a:sx n="103" d="100"/>
          <a:sy n="103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li Alliksaar" userId="ee9cbb8a-2e85-4c5d-a54c-ad70e42ebfab" providerId="ADAL" clId="{9D3C49B5-C73C-4FB7-9F61-E36F114C00B7}"/>
    <pc:docChg chg="custSel mod modSld">
      <pc:chgData name="Kerli Alliksaar" userId="ee9cbb8a-2e85-4c5d-a54c-ad70e42ebfab" providerId="ADAL" clId="{9D3C49B5-C73C-4FB7-9F61-E36F114C00B7}" dt="2025-04-21T11:26:20.450" v="86" actId="20577"/>
      <pc:docMkLst>
        <pc:docMk/>
      </pc:docMkLst>
      <pc:sldChg chg="modSp mod">
        <pc:chgData name="Kerli Alliksaar" userId="ee9cbb8a-2e85-4c5d-a54c-ad70e42ebfab" providerId="ADAL" clId="{9D3C49B5-C73C-4FB7-9F61-E36F114C00B7}" dt="2025-04-21T11:26:20.450" v="86" actId="20577"/>
        <pc:sldMkLst>
          <pc:docMk/>
          <pc:sldMk cId="1690364384" sldId="257"/>
        </pc:sldMkLst>
        <pc:spChg chg="mod">
          <ac:chgData name="Kerli Alliksaar" userId="ee9cbb8a-2e85-4c5d-a54c-ad70e42ebfab" providerId="ADAL" clId="{9D3C49B5-C73C-4FB7-9F61-E36F114C00B7}" dt="2025-04-21T11:26:20.450" v="86" actId="20577"/>
          <ac:spMkLst>
            <pc:docMk/>
            <pc:sldMk cId="1690364384" sldId="257"/>
            <ac:spMk id="2" creationId="{A11108FE-E55C-4A54-ACAA-13426AFDBDAD}"/>
          </ac:spMkLst>
        </pc:spChg>
      </pc:sldChg>
      <pc:sldChg chg="addSp delSp modSp mod">
        <pc:chgData name="Kerli Alliksaar" userId="ee9cbb8a-2e85-4c5d-a54c-ad70e42ebfab" providerId="ADAL" clId="{9D3C49B5-C73C-4FB7-9F61-E36F114C00B7}" dt="2025-04-21T11:10:54.797" v="6" actId="20577"/>
        <pc:sldMkLst>
          <pc:docMk/>
          <pc:sldMk cId="3388784987" sldId="264"/>
        </pc:sldMkLst>
        <pc:spChg chg="add del mod">
          <ac:chgData name="Kerli Alliksaar" userId="ee9cbb8a-2e85-4c5d-a54c-ad70e42ebfab" providerId="ADAL" clId="{9D3C49B5-C73C-4FB7-9F61-E36F114C00B7}" dt="2025-04-21T11:10:46.613" v="2"/>
          <ac:spMkLst>
            <pc:docMk/>
            <pc:sldMk cId="3388784987" sldId="264"/>
            <ac:spMk id="3" creationId="{F64692D2-03D2-D9C1-1F29-5CD8359DB272}"/>
          </ac:spMkLst>
        </pc:spChg>
        <pc:spChg chg="mod">
          <ac:chgData name="Kerli Alliksaar" userId="ee9cbb8a-2e85-4c5d-a54c-ad70e42ebfab" providerId="ADAL" clId="{9D3C49B5-C73C-4FB7-9F61-E36F114C00B7}" dt="2025-04-21T11:10:54.797" v="6" actId="20577"/>
          <ac:spMkLst>
            <pc:docMk/>
            <pc:sldMk cId="3388784987" sldId="264"/>
            <ac:spMk id="8" creationId="{494BD073-0A64-4366-1882-F800374855F1}"/>
          </ac:spMkLst>
        </pc:spChg>
        <pc:picChg chg="del">
          <ac:chgData name="Kerli Alliksaar" userId="ee9cbb8a-2e85-4c5d-a54c-ad70e42ebfab" providerId="ADAL" clId="{9D3C49B5-C73C-4FB7-9F61-E36F114C00B7}" dt="2025-04-21T11:10:42.287" v="1" actId="478"/>
          <ac:picMkLst>
            <pc:docMk/>
            <pc:sldMk cId="3388784987" sldId="264"/>
            <ac:picMk id="4" creationId="{EBAEF786-BAC6-B681-7079-03A75521FCFE}"/>
          </ac:picMkLst>
        </pc:picChg>
        <pc:picChg chg="add mod">
          <ac:chgData name="Kerli Alliksaar" userId="ee9cbb8a-2e85-4c5d-a54c-ad70e42ebfab" providerId="ADAL" clId="{9D3C49B5-C73C-4FB7-9F61-E36F114C00B7}" dt="2025-04-21T11:10:52.763" v="4" actId="14100"/>
          <ac:picMkLst>
            <pc:docMk/>
            <pc:sldMk cId="3388784987" sldId="264"/>
            <ac:picMk id="5" creationId="{BF712285-8269-0DBD-A397-3948AC94942D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11:28.415" v="13" actId="20577"/>
        <pc:sldMkLst>
          <pc:docMk/>
          <pc:sldMk cId="16967708" sldId="266"/>
        </pc:sldMkLst>
        <pc:spChg chg="add del mod">
          <ac:chgData name="Kerli Alliksaar" userId="ee9cbb8a-2e85-4c5d-a54c-ad70e42ebfab" providerId="ADAL" clId="{9D3C49B5-C73C-4FB7-9F61-E36F114C00B7}" dt="2025-04-21T11:11:20.652" v="8"/>
          <ac:spMkLst>
            <pc:docMk/>
            <pc:sldMk cId="16967708" sldId="266"/>
            <ac:spMk id="3" creationId="{9F14C20B-641F-BBA1-EECB-DBDC48AC8C57}"/>
          </ac:spMkLst>
        </pc:spChg>
        <pc:spChg chg="mod">
          <ac:chgData name="Kerli Alliksaar" userId="ee9cbb8a-2e85-4c5d-a54c-ad70e42ebfab" providerId="ADAL" clId="{9D3C49B5-C73C-4FB7-9F61-E36F114C00B7}" dt="2025-04-21T11:11:28.415" v="13" actId="20577"/>
          <ac:spMkLst>
            <pc:docMk/>
            <pc:sldMk cId="16967708" sldId="266"/>
            <ac:spMk id="5" creationId="{D723BF39-DA15-79A0-4BF8-32525C911AD3}"/>
          </ac:spMkLst>
        </pc:spChg>
        <pc:picChg chg="del">
          <ac:chgData name="Kerli Alliksaar" userId="ee9cbb8a-2e85-4c5d-a54c-ad70e42ebfab" providerId="ADAL" clId="{9D3C49B5-C73C-4FB7-9F61-E36F114C00B7}" dt="2025-04-21T11:11:18.717" v="7" actId="478"/>
          <ac:picMkLst>
            <pc:docMk/>
            <pc:sldMk cId="16967708" sldId="266"/>
            <ac:picMk id="4" creationId="{C44B3883-A4AD-91B7-E8BF-249E552C7EED}"/>
          </ac:picMkLst>
        </pc:picChg>
        <pc:picChg chg="add mod">
          <ac:chgData name="Kerli Alliksaar" userId="ee9cbb8a-2e85-4c5d-a54c-ad70e42ebfab" providerId="ADAL" clId="{9D3C49B5-C73C-4FB7-9F61-E36F114C00B7}" dt="2025-04-21T11:11:26.916" v="11" actId="1076"/>
          <ac:picMkLst>
            <pc:docMk/>
            <pc:sldMk cId="16967708" sldId="266"/>
            <ac:picMk id="6" creationId="{0DFB07B5-6A1C-9D22-DA36-187CE4BD4C19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11:48.264" v="20" actId="20577"/>
        <pc:sldMkLst>
          <pc:docMk/>
          <pc:sldMk cId="3273310662" sldId="267"/>
        </pc:sldMkLst>
        <pc:spChg chg="add del mod">
          <ac:chgData name="Kerli Alliksaar" userId="ee9cbb8a-2e85-4c5d-a54c-ad70e42ebfab" providerId="ADAL" clId="{9D3C49B5-C73C-4FB7-9F61-E36F114C00B7}" dt="2025-04-21T11:11:39.795" v="15"/>
          <ac:spMkLst>
            <pc:docMk/>
            <pc:sldMk cId="3273310662" sldId="267"/>
            <ac:spMk id="3" creationId="{7CD61A7B-426B-6D5C-E437-87D8A0D11FBF}"/>
          </ac:spMkLst>
        </pc:spChg>
        <pc:spChg chg="mod">
          <ac:chgData name="Kerli Alliksaar" userId="ee9cbb8a-2e85-4c5d-a54c-ad70e42ebfab" providerId="ADAL" clId="{9D3C49B5-C73C-4FB7-9F61-E36F114C00B7}" dt="2025-04-21T11:11:48.264" v="20" actId="20577"/>
          <ac:spMkLst>
            <pc:docMk/>
            <pc:sldMk cId="3273310662" sldId="267"/>
            <ac:spMk id="5" creationId="{A1D7E0C0-08BC-2595-DFFC-FC91DC58CA47}"/>
          </ac:spMkLst>
        </pc:spChg>
        <pc:picChg chg="add mod">
          <ac:chgData name="Kerli Alliksaar" userId="ee9cbb8a-2e85-4c5d-a54c-ad70e42ebfab" providerId="ADAL" clId="{9D3C49B5-C73C-4FB7-9F61-E36F114C00B7}" dt="2025-04-21T11:11:46.355" v="18" actId="1076"/>
          <ac:picMkLst>
            <pc:docMk/>
            <pc:sldMk cId="3273310662" sldId="267"/>
            <ac:picMk id="4" creationId="{19709FCD-C045-B748-B513-22D2D2D3F37C}"/>
          </ac:picMkLst>
        </pc:picChg>
        <pc:picChg chg="del">
          <ac:chgData name="Kerli Alliksaar" userId="ee9cbb8a-2e85-4c5d-a54c-ad70e42ebfab" providerId="ADAL" clId="{9D3C49B5-C73C-4FB7-9F61-E36F114C00B7}" dt="2025-04-21T11:11:38.006" v="14" actId="478"/>
          <ac:picMkLst>
            <pc:docMk/>
            <pc:sldMk cId="3273310662" sldId="267"/>
            <ac:picMk id="6" creationId="{073B3D4C-3F65-F5FE-2F4A-58E2970F7E7A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12:07.826" v="26" actId="20577"/>
        <pc:sldMkLst>
          <pc:docMk/>
          <pc:sldMk cId="2225921679" sldId="268"/>
        </pc:sldMkLst>
        <pc:spChg chg="add del mod">
          <ac:chgData name="Kerli Alliksaar" userId="ee9cbb8a-2e85-4c5d-a54c-ad70e42ebfab" providerId="ADAL" clId="{9D3C49B5-C73C-4FB7-9F61-E36F114C00B7}" dt="2025-04-21T11:12:00.669" v="22"/>
          <ac:spMkLst>
            <pc:docMk/>
            <pc:sldMk cId="2225921679" sldId="268"/>
            <ac:spMk id="4" creationId="{6D672911-076C-D6B0-E685-D42CF82662E4}"/>
          </ac:spMkLst>
        </pc:spChg>
        <pc:spChg chg="mod">
          <ac:chgData name="Kerli Alliksaar" userId="ee9cbb8a-2e85-4c5d-a54c-ad70e42ebfab" providerId="ADAL" clId="{9D3C49B5-C73C-4FB7-9F61-E36F114C00B7}" dt="2025-04-21T11:12:07.826" v="26" actId="20577"/>
          <ac:spMkLst>
            <pc:docMk/>
            <pc:sldMk cId="2225921679" sldId="268"/>
            <ac:spMk id="6" creationId="{3CD02AC6-B972-EF93-DED4-9FFC1A1352FF}"/>
          </ac:spMkLst>
        </pc:spChg>
        <pc:picChg chg="del">
          <ac:chgData name="Kerli Alliksaar" userId="ee9cbb8a-2e85-4c5d-a54c-ad70e42ebfab" providerId="ADAL" clId="{9D3C49B5-C73C-4FB7-9F61-E36F114C00B7}" dt="2025-04-21T11:11:58.682" v="21" actId="478"/>
          <ac:picMkLst>
            <pc:docMk/>
            <pc:sldMk cId="2225921679" sldId="268"/>
            <ac:picMk id="2" creationId="{7A83AA75-69D9-3504-3291-E8256D73FCB5}"/>
          </ac:picMkLst>
        </pc:picChg>
        <pc:picChg chg="add mod">
          <ac:chgData name="Kerli Alliksaar" userId="ee9cbb8a-2e85-4c5d-a54c-ad70e42ebfab" providerId="ADAL" clId="{9D3C49B5-C73C-4FB7-9F61-E36F114C00B7}" dt="2025-04-21T11:12:05.754" v="24" actId="14100"/>
          <ac:picMkLst>
            <pc:docMk/>
            <pc:sldMk cId="2225921679" sldId="268"/>
            <ac:picMk id="5" creationId="{C52501C5-2010-8765-214A-B8F74624B906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12:43.985" v="37" actId="20577"/>
        <pc:sldMkLst>
          <pc:docMk/>
          <pc:sldMk cId="2664204143" sldId="269"/>
        </pc:sldMkLst>
        <pc:spChg chg="add del mod">
          <ac:chgData name="Kerli Alliksaar" userId="ee9cbb8a-2e85-4c5d-a54c-ad70e42ebfab" providerId="ADAL" clId="{9D3C49B5-C73C-4FB7-9F61-E36F114C00B7}" dt="2025-04-21T11:12:20.530" v="28"/>
          <ac:spMkLst>
            <pc:docMk/>
            <pc:sldMk cId="2664204143" sldId="269"/>
            <ac:spMk id="3" creationId="{2EAF538B-C7F6-CA3A-0947-2C9362AE1698}"/>
          </ac:spMkLst>
        </pc:spChg>
        <pc:spChg chg="mod">
          <ac:chgData name="Kerli Alliksaar" userId="ee9cbb8a-2e85-4c5d-a54c-ad70e42ebfab" providerId="ADAL" clId="{9D3C49B5-C73C-4FB7-9F61-E36F114C00B7}" dt="2025-04-21T11:12:43.985" v="37" actId="20577"/>
          <ac:spMkLst>
            <pc:docMk/>
            <pc:sldMk cId="2664204143" sldId="269"/>
            <ac:spMk id="6" creationId="{371FD61B-C7F9-3155-5400-14C62F1F281F}"/>
          </ac:spMkLst>
        </pc:spChg>
        <pc:picChg chg="del">
          <ac:chgData name="Kerli Alliksaar" userId="ee9cbb8a-2e85-4c5d-a54c-ad70e42ebfab" providerId="ADAL" clId="{9D3C49B5-C73C-4FB7-9F61-E36F114C00B7}" dt="2025-04-21T11:12:19.043" v="27" actId="478"/>
          <ac:picMkLst>
            <pc:docMk/>
            <pc:sldMk cId="2664204143" sldId="269"/>
            <ac:picMk id="4" creationId="{60017B61-A8CF-087A-D8D3-366526178E2B}"/>
          </ac:picMkLst>
        </pc:picChg>
        <pc:picChg chg="del">
          <ac:chgData name="Kerli Alliksaar" userId="ee9cbb8a-2e85-4c5d-a54c-ad70e42ebfab" providerId="ADAL" clId="{9D3C49B5-C73C-4FB7-9F61-E36F114C00B7}" dt="2025-04-21T11:12:29.095" v="31" actId="478"/>
          <ac:picMkLst>
            <pc:docMk/>
            <pc:sldMk cId="2664204143" sldId="269"/>
            <ac:picMk id="5" creationId="{C2431CCC-3776-8B9C-6607-9F1B4BB0E826}"/>
          </ac:picMkLst>
        </pc:picChg>
        <pc:picChg chg="add mod">
          <ac:chgData name="Kerli Alliksaar" userId="ee9cbb8a-2e85-4c5d-a54c-ad70e42ebfab" providerId="ADAL" clId="{9D3C49B5-C73C-4FB7-9F61-E36F114C00B7}" dt="2025-04-21T11:12:23.835" v="30" actId="14100"/>
          <ac:picMkLst>
            <pc:docMk/>
            <pc:sldMk cId="2664204143" sldId="269"/>
            <ac:picMk id="7" creationId="{8AE1B1D8-D2AB-EA16-72E6-522291C5E9CF}"/>
          </ac:picMkLst>
        </pc:picChg>
        <pc:picChg chg="add mod">
          <ac:chgData name="Kerli Alliksaar" userId="ee9cbb8a-2e85-4c5d-a54c-ad70e42ebfab" providerId="ADAL" clId="{9D3C49B5-C73C-4FB7-9F61-E36F114C00B7}" dt="2025-04-21T11:12:37.445" v="35" actId="14100"/>
          <ac:picMkLst>
            <pc:docMk/>
            <pc:sldMk cId="2664204143" sldId="269"/>
            <ac:picMk id="8" creationId="{6C25D6EC-22FF-93C1-097D-45A8ED4A262F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13:52.214" v="51" actId="20577"/>
        <pc:sldMkLst>
          <pc:docMk/>
          <pc:sldMk cId="1693184018" sldId="270"/>
        </pc:sldMkLst>
        <pc:spChg chg="add del mod">
          <ac:chgData name="Kerli Alliksaar" userId="ee9cbb8a-2e85-4c5d-a54c-ad70e42ebfab" providerId="ADAL" clId="{9D3C49B5-C73C-4FB7-9F61-E36F114C00B7}" dt="2025-04-21T11:13:06.377" v="39"/>
          <ac:spMkLst>
            <pc:docMk/>
            <pc:sldMk cId="1693184018" sldId="270"/>
            <ac:spMk id="3" creationId="{B873C3A3-9F29-8D39-D419-452CD1FB947B}"/>
          </ac:spMkLst>
        </pc:spChg>
        <pc:spChg chg="mod">
          <ac:chgData name="Kerli Alliksaar" userId="ee9cbb8a-2e85-4c5d-a54c-ad70e42ebfab" providerId="ADAL" clId="{9D3C49B5-C73C-4FB7-9F61-E36F114C00B7}" dt="2025-04-21T11:13:48.508" v="49" actId="20577"/>
          <ac:spMkLst>
            <pc:docMk/>
            <pc:sldMk cId="1693184018" sldId="270"/>
            <ac:spMk id="5" creationId="{6FD70837-9E88-6A9A-31ED-CCFE4B7C5C9C}"/>
          </ac:spMkLst>
        </pc:spChg>
        <pc:spChg chg="mod">
          <ac:chgData name="Kerli Alliksaar" userId="ee9cbb8a-2e85-4c5d-a54c-ad70e42ebfab" providerId="ADAL" clId="{9D3C49B5-C73C-4FB7-9F61-E36F114C00B7}" dt="2025-04-21T11:13:52.214" v="51" actId="20577"/>
          <ac:spMkLst>
            <pc:docMk/>
            <pc:sldMk cId="1693184018" sldId="270"/>
            <ac:spMk id="7" creationId="{E1ADB8AD-2E0C-52B0-379E-78A7B192E3A4}"/>
          </ac:spMkLst>
        </pc:spChg>
        <pc:picChg chg="add mod">
          <ac:chgData name="Kerli Alliksaar" userId="ee9cbb8a-2e85-4c5d-a54c-ad70e42ebfab" providerId="ADAL" clId="{9D3C49B5-C73C-4FB7-9F61-E36F114C00B7}" dt="2025-04-21T11:13:09.981" v="41" actId="14100"/>
          <ac:picMkLst>
            <pc:docMk/>
            <pc:sldMk cId="1693184018" sldId="270"/>
            <ac:picMk id="4" creationId="{9EEDB685-90AD-007B-2151-98C5B82660EC}"/>
          </ac:picMkLst>
        </pc:picChg>
        <pc:picChg chg="del">
          <ac:chgData name="Kerli Alliksaar" userId="ee9cbb8a-2e85-4c5d-a54c-ad70e42ebfab" providerId="ADAL" clId="{9D3C49B5-C73C-4FB7-9F61-E36F114C00B7}" dt="2025-04-21T11:13:04.805" v="38" actId="478"/>
          <ac:picMkLst>
            <pc:docMk/>
            <pc:sldMk cId="1693184018" sldId="270"/>
            <ac:picMk id="6" creationId="{82BF4898-260B-F88D-BAA8-7DF37D19CF97}"/>
          </ac:picMkLst>
        </pc:picChg>
        <pc:picChg chg="del">
          <ac:chgData name="Kerli Alliksaar" userId="ee9cbb8a-2e85-4c5d-a54c-ad70e42ebfab" providerId="ADAL" clId="{9D3C49B5-C73C-4FB7-9F61-E36F114C00B7}" dt="2025-04-21T11:13:41.750" v="45" actId="478"/>
          <ac:picMkLst>
            <pc:docMk/>
            <pc:sldMk cId="1693184018" sldId="270"/>
            <ac:picMk id="8" creationId="{F340432D-8ABF-4310-7D5F-B19F4A5C7B91}"/>
          </ac:picMkLst>
        </pc:picChg>
        <pc:picChg chg="add mod">
          <ac:chgData name="Kerli Alliksaar" userId="ee9cbb8a-2e85-4c5d-a54c-ad70e42ebfab" providerId="ADAL" clId="{9D3C49B5-C73C-4FB7-9F61-E36F114C00B7}" dt="2025-04-21T11:13:34.495" v="44" actId="1076"/>
          <ac:picMkLst>
            <pc:docMk/>
            <pc:sldMk cId="1693184018" sldId="270"/>
            <ac:picMk id="9" creationId="{E5C0F8FF-8736-BFB9-405C-FD669901F195}"/>
          </ac:picMkLst>
        </pc:picChg>
        <pc:picChg chg="add mod">
          <ac:chgData name="Kerli Alliksaar" userId="ee9cbb8a-2e85-4c5d-a54c-ad70e42ebfab" providerId="ADAL" clId="{9D3C49B5-C73C-4FB7-9F61-E36F114C00B7}" dt="2025-04-21T11:13:46.433" v="47" actId="1076"/>
          <ac:picMkLst>
            <pc:docMk/>
            <pc:sldMk cId="1693184018" sldId="270"/>
            <ac:picMk id="10" creationId="{F288728D-7CC4-D2CB-D4F9-1579F33575C7}"/>
          </ac:picMkLst>
        </pc:picChg>
        <pc:picChg chg="del">
          <ac:chgData name="Kerli Alliksaar" userId="ee9cbb8a-2e85-4c5d-a54c-ad70e42ebfab" providerId="ADAL" clId="{9D3C49B5-C73C-4FB7-9F61-E36F114C00B7}" dt="2025-04-21T11:13:30.973" v="42" actId="478"/>
          <ac:picMkLst>
            <pc:docMk/>
            <pc:sldMk cId="1693184018" sldId="270"/>
            <ac:picMk id="11" creationId="{C41DFD8D-92DB-4C46-7014-12B703EB364A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24:45.486" v="60" actId="20577"/>
        <pc:sldMkLst>
          <pc:docMk/>
          <pc:sldMk cId="1440563724" sldId="271"/>
        </pc:sldMkLst>
        <pc:spChg chg="mod">
          <ac:chgData name="Kerli Alliksaar" userId="ee9cbb8a-2e85-4c5d-a54c-ad70e42ebfab" providerId="ADAL" clId="{9D3C49B5-C73C-4FB7-9F61-E36F114C00B7}" dt="2025-04-21T11:24:45.486" v="60" actId="20577"/>
          <ac:spMkLst>
            <pc:docMk/>
            <pc:sldMk cId="1440563724" sldId="271"/>
            <ac:spMk id="6" creationId="{587ED407-72F1-2A8F-F55B-2A13E8FAB991}"/>
          </ac:spMkLst>
        </pc:spChg>
        <pc:picChg chg="add mod">
          <ac:chgData name="Kerli Alliksaar" userId="ee9cbb8a-2e85-4c5d-a54c-ad70e42ebfab" providerId="ADAL" clId="{9D3C49B5-C73C-4FB7-9F61-E36F114C00B7}" dt="2025-04-21T11:24:21.925" v="55" actId="14100"/>
          <ac:picMkLst>
            <pc:docMk/>
            <pc:sldMk cId="1440563724" sldId="271"/>
            <ac:picMk id="2" creationId="{42B09478-9EC0-37CE-ABB7-002C576545FE}"/>
          </ac:picMkLst>
        </pc:picChg>
        <pc:picChg chg="add mod">
          <ac:chgData name="Kerli Alliksaar" userId="ee9cbb8a-2e85-4c5d-a54c-ad70e42ebfab" providerId="ADAL" clId="{9D3C49B5-C73C-4FB7-9F61-E36F114C00B7}" dt="2025-04-21T11:24:39.428" v="58" actId="1076"/>
          <ac:picMkLst>
            <pc:docMk/>
            <pc:sldMk cId="1440563724" sldId="271"/>
            <ac:picMk id="3" creationId="{81C82E5E-1FF5-9A17-3417-248CED61BDBC}"/>
          </ac:picMkLst>
        </pc:picChg>
        <pc:picChg chg="del">
          <ac:chgData name="Kerli Alliksaar" userId="ee9cbb8a-2e85-4c5d-a54c-ad70e42ebfab" providerId="ADAL" clId="{9D3C49B5-C73C-4FB7-9F61-E36F114C00B7}" dt="2025-04-21T11:24:11.474" v="52" actId="478"/>
          <ac:picMkLst>
            <pc:docMk/>
            <pc:sldMk cId="1440563724" sldId="271"/>
            <ac:picMk id="4" creationId="{4F62963B-FAEF-3521-8227-4C14389ECA9E}"/>
          </ac:picMkLst>
        </pc:picChg>
        <pc:picChg chg="del">
          <ac:chgData name="Kerli Alliksaar" userId="ee9cbb8a-2e85-4c5d-a54c-ad70e42ebfab" providerId="ADAL" clId="{9D3C49B5-C73C-4FB7-9F61-E36F114C00B7}" dt="2025-04-21T11:24:35.550" v="56" actId="478"/>
          <ac:picMkLst>
            <pc:docMk/>
            <pc:sldMk cId="1440563724" sldId="271"/>
            <ac:picMk id="5" creationId="{3635C0FC-65EC-F54C-0058-16BF5B16587C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25:17.099" v="64" actId="20577"/>
        <pc:sldMkLst>
          <pc:docMk/>
          <pc:sldMk cId="3235856042" sldId="272"/>
        </pc:sldMkLst>
        <pc:spChg chg="mod">
          <ac:chgData name="Kerli Alliksaar" userId="ee9cbb8a-2e85-4c5d-a54c-ad70e42ebfab" providerId="ADAL" clId="{9D3C49B5-C73C-4FB7-9F61-E36F114C00B7}" dt="2025-04-21T11:25:17.099" v="64" actId="20577"/>
          <ac:spMkLst>
            <pc:docMk/>
            <pc:sldMk cId="3235856042" sldId="272"/>
            <ac:spMk id="8" creationId="{1FBD51A3-FF71-9C02-4204-D486EF99BD61}"/>
          </ac:spMkLst>
        </pc:spChg>
        <pc:picChg chg="del">
          <ac:chgData name="Kerli Alliksaar" userId="ee9cbb8a-2e85-4c5d-a54c-ad70e42ebfab" providerId="ADAL" clId="{9D3C49B5-C73C-4FB7-9F61-E36F114C00B7}" dt="2025-04-21T11:25:10.844" v="61" actId="478"/>
          <ac:picMkLst>
            <pc:docMk/>
            <pc:sldMk cId="3235856042" sldId="272"/>
            <ac:picMk id="2" creationId="{1207838A-62B9-1FD0-2217-87D5D0168E68}"/>
          </ac:picMkLst>
        </pc:picChg>
        <pc:picChg chg="add">
          <ac:chgData name="Kerli Alliksaar" userId="ee9cbb8a-2e85-4c5d-a54c-ad70e42ebfab" providerId="ADAL" clId="{9D3C49B5-C73C-4FB7-9F61-E36F114C00B7}" dt="2025-04-21T11:25:12.317" v="62"/>
          <ac:picMkLst>
            <pc:docMk/>
            <pc:sldMk cId="3235856042" sldId="272"/>
            <ac:picMk id="3" creationId="{7173456D-6E8C-8E37-1DA8-9990058AA266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25:58.318" v="78" actId="20577"/>
        <pc:sldMkLst>
          <pc:docMk/>
          <pc:sldMk cId="4114379634" sldId="273"/>
        </pc:sldMkLst>
        <pc:spChg chg="add del mod">
          <ac:chgData name="Kerli Alliksaar" userId="ee9cbb8a-2e85-4c5d-a54c-ad70e42ebfab" providerId="ADAL" clId="{9D3C49B5-C73C-4FB7-9F61-E36F114C00B7}" dt="2025-04-21T11:25:50.576" v="72"/>
          <ac:spMkLst>
            <pc:docMk/>
            <pc:sldMk cId="4114379634" sldId="273"/>
            <ac:spMk id="3" creationId="{7973DB65-47EB-6B57-55BC-7FA7F4D12176}"/>
          </ac:spMkLst>
        </pc:spChg>
        <pc:spChg chg="mod">
          <ac:chgData name="Kerli Alliksaar" userId="ee9cbb8a-2e85-4c5d-a54c-ad70e42ebfab" providerId="ADAL" clId="{9D3C49B5-C73C-4FB7-9F61-E36F114C00B7}" dt="2025-04-21T11:25:58.318" v="78" actId="20577"/>
          <ac:spMkLst>
            <pc:docMk/>
            <pc:sldMk cId="4114379634" sldId="273"/>
            <ac:spMk id="14" creationId="{E1BA2F26-34C4-F9B3-ED6A-06B4C6F4709E}"/>
          </ac:spMkLst>
        </pc:spChg>
        <pc:picChg chg="del">
          <ac:chgData name="Kerli Alliksaar" userId="ee9cbb8a-2e85-4c5d-a54c-ad70e42ebfab" providerId="ADAL" clId="{9D3C49B5-C73C-4FB7-9F61-E36F114C00B7}" dt="2025-04-21T11:25:47.787" v="71" actId="478"/>
          <ac:picMkLst>
            <pc:docMk/>
            <pc:sldMk cId="4114379634" sldId="273"/>
            <ac:picMk id="4" creationId="{D929D740-BB28-2339-266C-0B1C51C470CB}"/>
          </ac:picMkLst>
        </pc:picChg>
        <pc:picChg chg="add mod">
          <ac:chgData name="Kerli Alliksaar" userId="ee9cbb8a-2e85-4c5d-a54c-ad70e42ebfab" providerId="ADAL" clId="{9D3C49B5-C73C-4FB7-9F61-E36F114C00B7}" dt="2025-04-21T11:25:54.904" v="74" actId="14100"/>
          <ac:picMkLst>
            <pc:docMk/>
            <pc:sldMk cId="4114379634" sldId="273"/>
            <ac:picMk id="5" creationId="{D9AC5DFF-691D-1663-38D1-3222FFB1B811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25:34.777" v="70" actId="20577"/>
        <pc:sldMkLst>
          <pc:docMk/>
          <pc:sldMk cId="1859799399" sldId="274"/>
        </pc:sldMkLst>
        <pc:spChg chg="add del mod">
          <ac:chgData name="Kerli Alliksaar" userId="ee9cbb8a-2e85-4c5d-a54c-ad70e42ebfab" providerId="ADAL" clId="{9D3C49B5-C73C-4FB7-9F61-E36F114C00B7}" dt="2025-04-21T11:25:28.725" v="66"/>
          <ac:spMkLst>
            <pc:docMk/>
            <pc:sldMk cId="1859799399" sldId="274"/>
            <ac:spMk id="3" creationId="{C7CA3032-C5B9-8954-C0F5-3884A20DFFDD}"/>
          </ac:spMkLst>
        </pc:spChg>
        <pc:spChg chg="mod">
          <ac:chgData name="Kerli Alliksaar" userId="ee9cbb8a-2e85-4c5d-a54c-ad70e42ebfab" providerId="ADAL" clId="{9D3C49B5-C73C-4FB7-9F61-E36F114C00B7}" dt="2025-04-21T11:25:34.777" v="70" actId="20577"/>
          <ac:spMkLst>
            <pc:docMk/>
            <pc:sldMk cId="1859799399" sldId="274"/>
            <ac:spMk id="5" creationId="{BCE25C82-E835-00F4-84B3-66117A25FACF}"/>
          </ac:spMkLst>
        </pc:spChg>
        <pc:picChg chg="add mod">
          <ac:chgData name="Kerli Alliksaar" userId="ee9cbb8a-2e85-4c5d-a54c-ad70e42ebfab" providerId="ADAL" clId="{9D3C49B5-C73C-4FB7-9F61-E36F114C00B7}" dt="2025-04-21T11:25:32.856" v="68" actId="14100"/>
          <ac:picMkLst>
            <pc:docMk/>
            <pc:sldMk cId="1859799399" sldId="274"/>
            <ac:picMk id="4" creationId="{277144A1-BBFC-732C-ECC8-8DFE482920B3}"/>
          </ac:picMkLst>
        </pc:picChg>
        <pc:picChg chg="del">
          <ac:chgData name="Kerli Alliksaar" userId="ee9cbb8a-2e85-4c5d-a54c-ad70e42ebfab" providerId="ADAL" clId="{9D3C49B5-C73C-4FB7-9F61-E36F114C00B7}" dt="2025-04-21T11:25:26.821" v="65" actId="478"/>
          <ac:picMkLst>
            <pc:docMk/>
            <pc:sldMk cId="1859799399" sldId="274"/>
            <ac:picMk id="6" creationId="{40E707AD-B189-9353-DC87-367C9C1A43AA}"/>
          </ac:picMkLst>
        </pc:picChg>
      </pc:sldChg>
      <pc:sldChg chg="addSp delSp modSp mod">
        <pc:chgData name="Kerli Alliksaar" userId="ee9cbb8a-2e85-4c5d-a54c-ad70e42ebfab" providerId="ADAL" clId="{9D3C49B5-C73C-4FB7-9F61-E36F114C00B7}" dt="2025-04-21T11:26:15.322" v="84" actId="20577"/>
        <pc:sldMkLst>
          <pc:docMk/>
          <pc:sldMk cId="404994487" sldId="275"/>
        </pc:sldMkLst>
        <pc:spChg chg="mod">
          <ac:chgData name="Kerli Alliksaar" userId="ee9cbb8a-2e85-4c5d-a54c-ad70e42ebfab" providerId="ADAL" clId="{9D3C49B5-C73C-4FB7-9F61-E36F114C00B7}" dt="2025-04-21T11:26:15.322" v="84" actId="20577"/>
          <ac:spMkLst>
            <pc:docMk/>
            <pc:sldMk cId="404994487" sldId="275"/>
            <ac:spMk id="5" creationId="{C7DB6921-8EE8-0A31-9D65-65054B958688}"/>
          </ac:spMkLst>
        </pc:spChg>
        <pc:picChg chg="add mod">
          <ac:chgData name="Kerli Alliksaar" userId="ee9cbb8a-2e85-4c5d-a54c-ad70e42ebfab" providerId="ADAL" clId="{9D3C49B5-C73C-4FB7-9F61-E36F114C00B7}" dt="2025-04-21T11:26:13.282" v="82" actId="14100"/>
          <ac:picMkLst>
            <pc:docMk/>
            <pc:sldMk cId="404994487" sldId="275"/>
            <ac:picMk id="2" creationId="{680BB476-7E41-4FFF-3DC8-0B1A2B4973E5}"/>
          </ac:picMkLst>
        </pc:picChg>
        <pc:picChg chg="del">
          <ac:chgData name="Kerli Alliksaar" userId="ee9cbb8a-2e85-4c5d-a54c-ad70e42ebfab" providerId="ADAL" clId="{9D3C49B5-C73C-4FB7-9F61-E36F114C00B7}" dt="2025-04-21T11:26:07.437" v="79" actId="478"/>
          <ac:picMkLst>
            <pc:docMk/>
            <pc:sldMk cId="404994487" sldId="275"/>
            <ac:picMk id="3" creationId="{E91B461F-4D2C-399D-D661-BBDEBF5C23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C5BC1-4C14-48FF-89AC-03EC525E5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B26D0-3FF7-4E0B-ADB0-F8E2DBB190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0DB8-3199-48DD-97BB-7B3BE4B1AF30}" type="datetimeFigureOut">
              <a:rPr lang="et-EE" smtClean="0"/>
              <a:t>17.04.2025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6E06-36E3-4E75-8F57-81DFED4F2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54C4A-3A89-4B1C-BFE6-1BBF0B9203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5700-4AE8-4FB2-98D8-1D8661EE7D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434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2449-AC2F-4AC3-A450-11B2195F3EB2}" type="datetimeFigureOut">
              <a:rPr lang="et-EE" smtClean="0"/>
              <a:t>17.04.2025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AC0D-D479-48B0-AB8B-C94D41C07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964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FAC0D-D479-48B0-AB8B-C94D41C075C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61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5F89D6E-202F-4679-BAEC-69AD8792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331" y="-1"/>
            <a:ext cx="8816669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A5CB1E-3A28-4149-B3EB-1E41353E1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0"/>
            <a:ext cx="12208022" cy="686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0409C-05CD-4831-8C9B-CABF9A268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102400"/>
            <a:ext cx="5469160" cy="289452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C13DE-560E-4E5D-BACF-DC77D7F88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5495925"/>
            <a:ext cx="4200525" cy="82867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4C495-2608-4D32-A39C-147A1C1F1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65" y="440680"/>
            <a:ext cx="2664001" cy="147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49A1F-C7A0-46A9-8C59-CC1D68C4BA9F}"/>
              </a:ext>
            </a:extLst>
          </p:cNvPr>
          <p:cNvCxnSpPr>
            <a:cxnSpLocks/>
          </p:cNvCxnSpPr>
          <p:nvPr userDrawn="1"/>
        </p:nvCxnSpPr>
        <p:spPr>
          <a:xfrm>
            <a:off x="714375" y="5314950"/>
            <a:ext cx="4105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6ACC-DF52-4D7D-8EEE-A0A7A90B9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9870-5DD8-4590-B076-AFEA3468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72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C83B7-F2C0-4975-A435-D54D87911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203" y="247178"/>
            <a:ext cx="972000" cy="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E24BA-D39D-4B30-BC3A-9D5E86489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0075" y="0"/>
            <a:ext cx="3971925" cy="6858000"/>
          </a:xfrm>
          <a:noFill/>
        </p:spPr>
        <p:txBody>
          <a:bodyPr/>
          <a:lstStyle/>
          <a:p>
            <a:endParaRPr lang="et-E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5D8B81-A17F-4795-9DE7-BB7434F6A3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88835" y="249355"/>
            <a:ext cx="976764" cy="97676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CC676-86E8-4672-A035-8FAC3656C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00" y="302400"/>
            <a:ext cx="7001174" cy="10200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ABB0-960A-4AC9-86E5-128F74BD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293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95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C676-86E8-4672-A035-8FAC3656C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ABB0-960A-4AC9-86E5-128F74BD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FD890-9A92-46B2-903B-2DEF32533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481A0-B840-4295-BB68-962B7A66C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203" y="247178"/>
            <a:ext cx="972000" cy="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DAB8-F80B-461A-B5C4-DA83D0A36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48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ACBB21-C8B2-4BEC-B32A-323F3FA97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96" t="22139" r="18632" b="21528"/>
          <a:stretch/>
        </p:blipFill>
        <p:spPr>
          <a:xfrm>
            <a:off x="5381694" y="0"/>
            <a:ext cx="6810306" cy="6854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96ACC-DF52-4D7D-8EEE-A0A7A90B9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9870-5DD8-4590-B076-AFEA3468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 spcCol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50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66FC700E-0CE5-4D11-9162-7CC980918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702298"/>
            <a:ext cx="2047875" cy="59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3D5A43-E464-4B1D-AF25-B88AF4C8C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09" t="5888" r="18729" b="10480"/>
          <a:stretch/>
        </p:blipFill>
        <p:spPr>
          <a:xfrm>
            <a:off x="5705475" y="-1"/>
            <a:ext cx="6486525" cy="6856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4DF1D-9AD6-4399-B10A-44D150AD9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962151"/>
            <a:ext cx="7721600" cy="296941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F6E9BE-6E6E-4704-AA6F-BFC5D7E11907}"/>
              </a:ext>
            </a:extLst>
          </p:cNvPr>
          <p:cNvCxnSpPr>
            <a:cxnSpLocks/>
          </p:cNvCxnSpPr>
          <p:nvPr userDrawn="1"/>
        </p:nvCxnSpPr>
        <p:spPr>
          <a:xfrm>
            <a:off x="714375" y="5181600"/>
            <a:ext cx="41052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020B7-2883-42BA-A435-69E92408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302400"/>
            <a:ext cx="9645712" cy="1020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50F1-78A7-45E6-9C69-2F3E9B6E2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1" y="1598400"/>
            <a:ext cx="10032000" cy="43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67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4" r:id="rId5"/>
    <p:sldLayoutId id="2147483658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08FE-E55C-4A54-ACAA-13426AFDB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2102400"/>
            <a:ext cx="5469160" cy="2894523"/>
          </a:xfrm>
        </p:spPr>
        <p:txBody>
          <a:bodyPr/>
          <a:lstStyle/>
          <a:p>
            <a:r>
              <a:rPr lang="en-US" dirty="0"/>
              <a:t>Statistics on Estonian forests and industry 202</a:t>
            </a:r>
            <a:r>
              <a:rPr lang="et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9036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7ED407-72F1-2A8F-F55B-2A13E8FAB991}"/>
              </a:ext>
            </a:extLst>
          </p:cNvPr>
          <p:cNvSpPr txBox="1"/>
          <p:nvPr/>
        </p:nvSpPr>
        <p:spPr>
          <a:xfrm>
            <a:off x="137550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42B09478-9EC0-37CE-ABB7-002C5765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5" y="1276394"/>
            <a:ext cx="4889416" cy="4693185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81C82E5E-1FF5-9A17-3417-248CED61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1756"/>
            <a:ext cx="4889416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BD51A3-FF71-9C02-4204-D486EF99BD61}"/>
              </a:ext>
            </a:extLst>
          </p:cNvPr>
          <p:cNvSpPr txBox="1"/>
          <p:nvPr/>
        </p:nvSpPr>
        <p:spPr>
          <a:xfrm>
            <a:off x="1961917" y="629625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7173456D-6E8C-8E37-1DA8-9990058A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26" y="728238"/>
            <a:ext cx="465774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25C82-E835-00F4-84B3-66117A25FACF}"/>
              </a:ext>
            </a:extLst>
          </p:cNvPr>
          <p:cNvSpPr txBox="1"/>
          <p:nvPr/>
        </p:nvSpPr>
        <p:spPr>
          <a:xfrm>
            <a:off x="1840439" y="619322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277144A1-BBFC-732C-ECC8-8DFE4829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652" y="746448"/>
            <a:ext cx="8988046" cy="55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1BA2F26-34C4-F9B3-ED6A-06B4C6F4709E}"/>
              </a:ext>
            </a:extLst>
          </p:cNvPr>
          <p:cNvSpPr txBox="1"/>
          <p:nvPr/>
        </p:nvSpPr>
        <p:spPr>
          <a:xfrm>
            <a:off x="1273909" y="6173349"/>
            <a:ext cx="399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2023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D9AC5DFF-691D-1663-38D1-3222FFB1B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208" y="463570"/>
            <a:ext cx="5738327" cy="56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B6921-8EE8-0A31-9D65-65054B958688}"/>
              </a:ext>
            </a:extLst>
          </p:cNvPr>
          <p:cNvSpPr txBox="1"/>
          <p:nvPr/>
        </p:nvSpPr>
        <p:spPr>
          <a:xfrm>
            <a:off x="1273909" y="6173349"/>
            <a:ext cx="372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2023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680BB476-7E41-4FFF-3DC8-0B1A2B49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20" y="635609"/>
            <a:ext cx="8789437" cy="53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F5F31-4F24-4917-E986-7A603BFEA484}"/>
              </a:ext>
            </a:extLst>
          </p:cNvPr>
          <p:cNvSpPr txBox="1"/>
          <p:nvPr/>
        </p:nvSpPr>
        <p:spPr>
          <a:xfrm>
            <a:off x="709272" y="5364258"/>
            <a:ext cx="6542554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Source: Statistical forest inventory SMI, 2023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D3CE5623-07C9-6619-18C7-06C1C318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1" y="547815"/>
            <a:ext cx="5483471" cy="337233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A287D6A5-5A34-A7B0-99CC-5C90D0738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94" y="2727341"/>
            <a:ext cx="5483471" cy="32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1A2398-2862-CCD0-C931-DE4D4B6D4D77}"/>
              </a:ext>
            </a:extLst>
          </p:cNvPr>
          <p:cNvSpPr txBox="1"/>
          <p:nvPr/>
        </p:nvSpPr>
        <p:spPr>
          <a:xfrm>
            <a:off x="2480692" y="6272860"/>
            <a:ext cx="56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Statistical</a:t>
            </a:r>
            <a:r>
              <a:rPr lang="et-EE" i="1" dirty="0"/>
              <a:t> </a:t>
            </a:r>
            <a:r>
              <a:rPr lang="et-EE" dirty="0" err="1"/>
              <a:t>forest</a:t>
            </a:r>
            <a:r>
              <a:rPr lang="et-EE" i="1" dirty="0"/>
              <a:t> </a:t>
            </a:r>
            <a:r>
              <a:rPr lang="et-EE" dirty="0" err="1"/>
              <a:t>inventory</a:t>
            </a:r>
            <a:r>
              <a:rPr lang="et-EE" i="1" dirty="0"/>
              <a:t> </a:t>
            </a:r>
            <a:r>
              <a:rPr lang="et-EE" dirty="0"/>
              <a:t>SMI, 2023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23BF4193-347E-7EFF-BDA3-E525E14B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360" y="721616"/>
            <a:ext cx="6165410" cy="56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4BD073-0A64-4366-1882-F800374855F1}"/>
              </a:ext>
            </a:extLst>
          </p:cNvPr>
          <p:cNvSpPr txBox="1"/>
          <p:nvPr/>
        </p:nvSpPr>
        <p:spPr>
          <a:xfrm>
            <a:off x="1447800" y="63500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BF712285-8269-0DBD-A397-3948AC949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656" y="534471"/>
            <a:ext cx="8515148" cy="57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3BF39-DA15-79A0-4BF8-32525C911AD3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0DFB07B5-6A1C-9D22-DA36-187CE4BD4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62" y="1298360"/>
            <a:ext cx="10478277" cy="45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7E0C0-08BC-2595-DFFC-FC91DC58CA47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19709FCD-C045-B748-B513-22D2D2D3F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996" y="734741"/>
            <a:ext cx="9612604" cy="5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D02AC6-B972-EF93-DED4-9FFC1A1352FF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C52501C5-2010-8765-214A-B8F74624B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63" y="857025"/>
            <a:ext cx="8574833" cy="51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1FD61B-C7F9-3155-5400-14C62F1F281F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2023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8AE1B1D8-D2AB-EA16-72E6-522291C5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18" y="1375879"/>
            <a:ext cx="4932125" cy="4213157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C25D6EC-22FF-93C1-097D-45A8ED4A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80" y="1375879"/>
            <a:ext cx="5330888" cy="43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0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ADB8AD-2E0C-52B0-379E-78A7B192E3A4}"/>
              </a:ext>
            </a:extLst>
          </p:cNvPr>
          <p:cNvSpPr txBox="1"/>
          <p:nvPr/>
        </p:nvSpPr>
        <p:spPr>
          <a:xfrm>
            <a:off x="137550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70837-9E88-6A9A-31ED-CCFE4B7C5C9C}"/>
              </a:ext>
            </a:extLst>
          </p:cNvPr>
          <p:cNvSpPr txBox="1"/>
          <p:nvPr/>
        </p:nvSpPr>
        <p:spPr>
          <a:xfrm>
            <a:off x="530477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2024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9EEDB685-90AD-007B-2151-98C5B8266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034" y="1464149"/>
            <a:ext cx="3959546" cy="4404797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E5C0F8FF-8736-BFB9-405C-FD669901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778" y="1464149"/>
            <a:ext cx="3584759" cy="3846909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F288728D-7CC4-D2CB-D4F9-1579F3357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02" y="1892675"/>
            <a:ext cx="3475021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4018"/>
      </p:ext>
    </p:extLst>
  </p:cSld>
  <p:clrMapOvr>
    <a:masterClrMapping/>
  </p:clrMapOvr>
</p:sld>
</file>

<file path=ppt/theme/theme1.xml><?xml version="1.0" encoding="utf-8"?>
<a:theme xmlns:a="http://schemas.openxmlformats.org/drawingml/2006/main" name="EMPL Theme">
  <a:themeElements>
    <a:clrScheme name="EMPL">
      <a:dk1>
        <a:srgbClr val="032E69"/>
      </a:dk1>
      <a:lt1>
        <a:sysClr val="window" lastClr="FFFFFF"/>
      </a:lt1>
      <a:dk2>
        <a:srgbClr val="000000"/>
      </a:dk2>
      <a:lt2>
        <a:srgbClr val="ECECEC"/>
      </a:lt2>
      <a:accent1>
        <a:srgbClr val="033D8A"/>
      </a:accent1>
      <a:accent2>
        <a:srgbClr val="E37066"/>
      </a:accent2>
      <a:accent3>
        <a:srgbClr val="D0CFCF"/>
      </a:accent3>
      <a:accent4>
        <a:srgbClr val="F2E86D"/>
      </a:accent4>
      <a:accent5>
        <a:srgbClr val="0078B5"/>
      </a:accent5>
      <a:accent6>
        <a:srgbClr val="00B5CF"/>
      </a:accent6>
      <a:hlink>
        <a:srgbClr val="0563C1"/>
      </a:hlink>
      <a:folHlink>
        <a:srgbClr val="954F72"/>
      </a:folHlink>
    </a:clrScheme>
    <a:fontScheme name="EMPL">
      <a:majorFont>
        <a:latin typeface="Karla ExtraLight"/>
        <a:ea typeface=""/>
        <a:cs typeface=""/>
      </a:majorFont>
      <a:minorFont>
        <a:latin typeface="Karl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41F391E5B90B489BD5E86BA5A45FE9" ma:contentTypeVersion="18" ma:contentTypeDescription="Loo uus dokument" ma:contentTypeScope="" ma:versionID="a4ff8eb4c9e1553cb61dd7438f52824a">
  <xsd:schema xmlns:xsd="http://www.w3.org/2001/XMLSchema" xmlns:xs="http://www.w3.org/2001/XMLSchema" xmlns:p="http://schemas.microsoft.com/office/2006/metadata/properties" xmlns:ns2="7f6870b3-5c9d-4f43-b96f-7ff6b6bfd84e" xmlns:ns3="dfcdeda0-e133-4c1d-8f02-0d878c8a9772" targetNamespace="http://schemas.microsoft.com/office/2006/metadata/properties" ma:root="true" ma:fieldsID="05d64afd4aa4575c9c6d79af97dd6fda" ns2:_="" ns3:_="">
    <xsd:import namespace="7f6870b3-5c9d-4f43-b96f-7ff6b6bfd84e"/>
    <xsd:import namespace="dfcdeda0-e133-4c1d-8f02-0d878c8a97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870b3-5c9d-4f43-b96f-7ff6b6bfd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Pildisildid" ma:readOnly="false" ma:fieldId="{5cf76f15-5ced-4ddc-b409-7134ff3c332f}" ma:taxonomyMulti="true" ma:sspId="cadc1b16-a16a-46de-9088-c732123891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deda0-e133-4c1d-8f02-0d878c8a9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175f5b-7110-4f63-9b5e-8efc0a19cd89}" ma:internalName="TaxCatchAll" ma:showField="CatchAllData" ma:web="dfcdeda0-e133-4c1d-8f02-0d878c8a9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cdeda0-e133-4c1d-8f02-0d878c8a9772" xsi:nil="true"/>
    <lcf76f155ced4ddcb4097134ff3c332f xmlns="7f6870b3-5c9d-4f43-b96f-7ff6b6bfd8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AB0124-20F5-4258-A4CC-159C580BF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870b3-5c9d-4f43-b96f-7ff6b6bfd84e"/>
    <ds:schemaRef ds:uri="dfcdeda0-e133-4c1d-8f02-0d878c8a9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E4FFC-CFDA-4D01-9580-D8EC3FB216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1AE94-E0F9-4A13-B9FE-47A130D1AD5F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7f6870b3-5c9d-4f43-b96f-7ff6b6bfd84e"/>
    <ds:schemaRef ds:uri="dfcdeda0-e133-4c1d-8f02-0d878c8a9772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97</Words>
  <Application>Microsoft Office PowerPoint</Application>
  <PresentationFormat>Laiekraan</PresentationFormat>
  <Paragraphs>16</Paragraphs>
  <Slides>14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Karla ExtraLight</vt:lpstr>
      <vt:lpstr>Arial</vt:lpstr>
      <vt:lpstr>Calibri</vt:lpstr>
      <vt:lpstr>EMPL Theme</vt:lpstr>
      <vt:lpstr>Statistics on Estonian forests and industry 2024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</dc:title>
  <dc:creator/>
  <cp:lastModifiedBy>Kerli Alliksaar</cp:lastModifiedBy>
  <cp:revision>1</cp:revision>
  <dcterms:created xsi:type="dcterms:W3CDTF">2021-11-21T15:42:25Z</dcterms:created>
  <dcterms:modified xsi:type="dcterms:W3CDTF">2025-04-21T11:26:23Z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0x010100EA41F391E5B90B489BD5E86BA5A45FE9</vt:lpwstr>
  </property>
  <property fmtid="{D5CDD505-2E9C-101B-9397-08002B2CF9AE}" pid="3" name="MediaServiceImageTags">
    <vt:lpwstr/>
  </property>
</Properties>
</file>