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Lst>
  <p:notesMasterIdLst>
    <p:notesMasterId r:id="rId21"/>
  </p:notesMasterIdLst>
  <p:handoutMasterIdLst>
    <p:handoutMasterId r:id="rId22"/>
  </p:handoutMasterIdLst>
  <p:sldIdLst>
    <p:sldId id="257" r:id="rId5"/>
    <p:sldId id="259" r:id="rId6"/>
    <p:sldId id="262" r:id="rId7"/>
    <p:sldId id="264" r:id="rId8"/>
    <p:sldId id="265" r:id="rId9"/>
    <p:sldId id="266" r:id="rId10"/>
    <p:sldId id="267" r:id="rId11"/>
    <p:sldId id="268" r:id="rId12"/>
    <p:sldId id="269" r:id="rId13"/>
    <p:sldId id="270" r:id="rId14"/>
    <p:sldId id="271" r:id="rId15"/>
    <p:sldId id="272" r:id="rId16"/>
    <p:sldId id="274" r:id="rId17"/>
    <p:sldId id="273" r:id="rId18"/>
    <p:sldId id="276" r:id="rId19"/>
    <p:sldId id="275" r:id="rId20"/>
  </p:sldIdLst>
  <p:sldSz cx="12192000" cy="6858000"/>
  <p:notesSz cx="6858000" cy="9144000"/>
  <p:embeddedFontLst>
    <p:embeddedFont>
      <p:font typeface="Karla ExtraLight" panose="020B0004030503030003" pitchFamily="34" charset="-70"/>
      <p:regular r:id="rId23"/>
      <p:italic r:id="rId24"/>
    </p:embeddedFont>
  </p:embeddedFontLst>
  <p:defaultTextStyle>
    <a:defPPr>
      <a:defRPr lang="et-E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2E86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39ABA1E-17A7-4954-9357-825B8CBABAA8}" v="21" dt="2025-04-17T10:26:46.08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727"/>
    <p:restoredTop sz="94558"/>
  </p:normalViewPr>
  <p:slideViewPr>
    <p:cSldViewPr snapToGrid="0">
      <p:cViewPr varScale="1">
        <p:scale>
          <a:sx n="103" d="100"/>
          <a:sy n="103" d="100"/>
        </p:scale>
        <p:origin x="126" y="504"/>
      </p:cViewPr>
      <p:guideLst/>
    </p:cSldViewPr>
  </p:slideViewPr>
  <p:notesTextViewPr>
    <p:cViewPr>
      <p:scale>
        <a:sx n="1" d="1"/>
        <a:sy n="1" d="1"/>
      </p:scale>
      <p:origin x="0" y="0"/>
    </p:cViewPr>
  </p:notesTextViewPr>
  <p:notesViewPr>
    <p:cSldViewPr snapToGrid="0">
      <p:cViewPr varScale="1">
        <p:scale>
          <a:sx n="120" d="100"/>
          <a:sy n="120" d="100"/>
        </p:scale>
        <p:origin x="4104"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2.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1.fntdata"/><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rli Alliksaar" userId="ee9cbb8a-2e85-4c5d-a54c-ad70e42ebfab" providerId="ADAL" clId="{F39ABA1E-17A7-4954-9357-825B8CBABAA8}"/>
    <pc:docChg chg="undo custSel mod modSld">
      <pc:chgData name="Kerli Alliksaar" userId="ee9cbb8a-2e85-4c5d-a54c-ad70e42ebfab" providerId="ADAL" clId="{F39ABA1E-17A7-4954-9357-825B8CBABAA8}" dt="2025-04-17T10:27:24.933" v="133" actId="20577"/>
      <pc:docMkLst>
        <pc:docMk/>
      </pc:docMkLst>
      <pc:sldChg chg="addSp delSp modSp mod">
        <pc:chgData name="Kerli Alliksaar" userId="ee9cbb8a-2e85-4c5d-a54c-ad70e42ebfab" providerId="ADAL" clId="{F39ABA1E-17A7-4954-9357-825B8CBABAA8}" dt="2025-04-17T10:15:12.001" v="7" actId="20577"/>
        <pc:sldMkLst>
          <pc:docMk/>
          <pc:sldMk cId="3388784987" sldId="264"/>
        </pc:sldMkLst>
        <pc:spChg chg="add del mod">
          <ac:chgData name="Kerli Alliksaar" userId="ee9cbb8a-2e85-4c5d-a54c-ad70e42ebfab" providerId="ADAL" clId="{F39ABA1E-17A7-4954-9357-825B8CBABAA8}" dt="2025-04-17T10:14:32.986" v="2"/>
          <ac:spMkLst>
            <pc:docMk/>
            <pc:sldMk cId="3388784987" sldId="264"/>
            <ac:spMk id="3" creationId="{EE344230-C87A-4B44-E593-F18B0A31B03E}"/>
          </ac:spMkLst>
        </pc:spChg>
        <pc:spChg chg="mod">
          <ac:chgData name="Kerli Alliksaar" userId="ee9cbb8a-2e85-4c5d-a54c-ad70e42ebfab" providerId="ADAL" clId="{F39ABA1E-17A7-4954-9357-825B8CBABAA8}" dt="2025-04-17T10:15:12.001" v="7" actId="20577"/>
          <ac:spMkLst>
            <pc:docMk/>
            <pc:sldMk cId="3388784987" sldId="264"/>
            <ac:spMk id="8" creationId="{494BD073-0A64-4366-1882-F800374855F1}"/>
          </ac:spMkLst>
        </pc:spChg>
        <pc:picChg chg="add mod">
          <ac:chgData name="Kerli Alliksaar" userId="ee9cbb8a-2e85-4c5d-a54c-ad70e42ebfab" providerId="ADAL" clId="{F39ABA1E-17A7-4954-9357-825B8CBABAA8}" dt="2025-04-17T10:15:01.215" v="5" actId="1076"/>
          <ac:picMkLst>
            <pc:docMk/>
            <pc:sldMk cId="3388784987" sldId="264"/>
            <ac:picMk id="4" creationId="{950381CD-F209-A550-A5D3-2E8F307222C3}"/>
          </ac:picMkLst>
        </pc:picChg>
        <pc:picChg chg="del">
          <ac:chgData name="Kerli Alliksaar" userId="ee9cbb8a-2e85-4c5d-a54c-ad70e42ebfab" providerId="ADAL" clId="{F39ABA1E-17A7-4954-9357-825B8CBABAA8}" dt="2025-04-17T10:14:30.265" v="1" actId="478"/>
          <ac:picMkLst>
            <pc:docMk/>
            <pc:sldMk cId="3388784987" sldId="264"/>
            <ac:picMk id="5" creationId="{5FCE7C11-729A-5274-A058-A036A92374FA}"/>
          </ac:picMkLst>
        </pc:picChg>
      </pc:sldChg>
      <pc:sldChg chg="addSp delSp modSp mod">
        <pc:chgData name="Kerli Alliksaar" userId="ee9cbb8a-2e85-4c5d-a54c-ad70e42ebfab" providerId="ADAL" clId="{F39ABA1E-17A7-4954-9357-825B8CBABAA8}" dt="2025-04-17T10:15:54.652" v="16" actId="20577"/>
        <pc:sldMkLst>
          <pc:docMk/>
          <pc:sldMk cId="1110152201" sldId="265"/>
        </pc:sldMkLst>
        <pc:spChg chg="add del mod">
          <ac:chgData name="Kerli Alliksaar" userId="ee9cbb8a-2e85-4c5d-a54c-ad70e42ebfab" providerId="ADAL" clId="{F39ABA1E-17A7-4954-9357-825B8CBABAA8}" dt="2025-04-17T10:15:36.240" v="9"/>
          <ac:spMkLst>
            <pc:docMk/>
            <pc:sldMk cId="1110152201" sldId="265"/>
            <ac:spMk id="3" creationId="{053B45F8-1EAB-9DAD-7E09-10C883F56D2A}"/>
          </ac:spMkLst>
        </pc:spChg>
        <pc:spChg chg="mod">
          <ac:chgData name="Kerli Alliksaar" userId="ee9cbb8a-2e85-4c5d-a54c-ad70e42ebfab" providerId="ADAL" clId="{F39ABA1E-17A7-4954-9357-825B8CBABAA8}" dt="2025-04-17T10:15:54.652" v="16" actId="20577"/>
          <ac:spMkLst>
            <pc:docMk/>
            <pc:sldMk cId="1110152201" sldId="265"/>
            <ac:spMk id="5" creationId="{AF14A4D9-6BC3-225E-CC13-8839AA45B591}"/>
          </ac:spMkLst>
        </pc:spChg>
        <pc:picChg chg="del">
          <ac:chgData name="Kerli Alliksaar" userId="ee9cbb8a-2e85-4c5d-a54c-ad70e42ebfab" providerId="ADAL" clId="{F39ABA1E-17A7-4954-9357-825B8CBABAA8}" dt="2025-04-17T10:15:34.368" v="8" actId="478"/>
          <ac:picMkLst>
            <pc:docMk/>
            <pc:sldMk cId="1110152201" sldId="265"/>
            <ac:picMk id="4" creationId="{A34C4C64-4612-5563-CA09-E82FA613034D}"/>
          </ac:picMkLst>
        </pc:picChg>
        <pc:picChg chg="add mod">
          <ac:chgData name="Kerli Alliksaar" userId="ee9cbb8a-2e85-4c5d-a54c-ad70e42ebfab" providerId="ADAL" clId="{F39ABA1E-17A7-4954-9357-825B8CBABAA8}" dt="2025-04-17T10:15:52.182" v="14" actId="1076"/>
          <ac:picMkLst>
            <pc:docMk/>
            <pc:sldMk cId="1110152201" sldId="265"/>
            <ac:picMk id="6" creationId="{590609A8-82E2-AA92-92D1-1C4028199BFD}"/>
          </ac:picMkLst>
        </pc:picChg>
      </pc:sldChg>
      <pc:sldChg chg="addSp delSp modSp mod">
        <pc:chgData name="Kerli Alliksaar" userId="ee9cbb8a-2e85-4c5d-a54c-ad70e42ebfab" providerId="ADAL" clId="{F39ABA1E-17A7-4954-9357-825B8CBABAA8}" dt="2025-04-17T10:16:28.004" v="23" actId="1076"/>
        <pc:sldMkLst>
          <pc:docMk/>
          <pc:sldMk cId="16967708" sldId="266"/>
        </pc:sldMkLst>
        <pc:spChg chg="add del mod">
          <ac:chgData name="Kerli Alliksaar" userId="ee9cbb8a-2e85-4c5d-a54c-ad70e42ebfab" providerId="ADAL" clId="{F39ABA1E-17A7-4954-9357-825B8CBABAA8}" dt="2025-04-17T10:16:12.614" v="18"/>
          <ac:spMkLst>
            <pc:docMk/>
            <pc:sldMk cId="16967708" sldId="266"/>
            <ac:spMk id="3" creationId="{7CEC7F7B-E83F-8DD5-4845-EC697784E3FA}"/>
          </ac:spMkLst>
        </pc:spChg>
        <pc:spChg chg="mod">
          <ac:chgData name="Kerli Alliksaar" userId="ee9cbb8a-2e85-4c5d-a54c-ad70e42ebfab" providerId="ADAL" clId="{F39ABA1E-17A7-4954-9357-825B8CBABAA8}" dt="2025-04-17T10:16:20.123" v="22" actId="20577"/>
          <ac:spMkLst>
            <pc:docMk/>
            <pc:sldMk cId="16967708" sldId="266"/>
            <ac:spMk id="5" creationId="{D723BF39-DA15-79A0-4BF8-32525C911AD3}"/>
          </ac:spMkLst>
        </pc:spChg>
        <pc:picChg chg="del">
          <ac:chgData name="Kerli Alliksaar" userId="ee9cbb8a-2e85-4c5d-a54c-ad70e42ebfab" providerId="ADAL" clId="{F39ABA1E-17A7-4954-9357-825B8CBABAA8}" dt="2025-04-17T10:16:10.733" v="17" actId="478"/>
          <ac:picMkLst>
            <pc:docMk/>
            <pc:sldMk cId="16967708" sldId="266"/>
            <ac:picMk id="4" creationId="{F07C47D5-E0A5-EDCD-7189-8E03CC5563AF}"/>
          </ac:picMkLst>
        </pc:picChg>
        <pc:picChg chg="add mod">
          <ac:chgData name="Kerli Alliksaar" userId="ee9cbb8a-2e85-4c5d-a54c-ad70e42ebfab" providerId="ADAL" clId="{F39ABA1E-17A7-4954-9357-825B8CBABAA8}" dt="2025-04-17T10:16:28.004" v="23" actId="1076"/>
          <ac:picMkLst>
            <pc:docMk/>
            <pc:sldMk cId="16967708" sldId="266"/>
            <ac:picMk id="6" creationId="{537AA1FC-A02E-331B-2C65-523817068D23}"/>
          </ac:picMkLst>
        </pc:picChg>
      </pc:sldChg>
      <pc:sldChg chg="addSp delSp modSp mod">
        <pc:chgData name="Kerli Alliksaar" userId="ee9cbb8a-2e85-4c5d-a54c-ad70e42ebfab" providerId="ADAL" clId="{F39ABA1E-17A7-4954-9357-825B8CBABAA8}" dt="2025-04-17T10:16:52.650" v="30" actId="20577"/>
        <pc:sldMkLst>
          <pc:docMk/>
          <pc:sldMk cId="3273310662" sldId="267"/>
        </pc:sldMkLst>
        <pc:spChg chg="add del mod">
          <ac:chgData name="Kerli Alliksaar" userId="ee9cbb8a-2e85-4c5d-a54c-ad70e42ebfab" providerId="ADAL" clId="{F39ABA1E-17A7-4954-9357-825B8CBABAA8}" dt="2025-04-17T10:16:42.110" v="25"/>
          <ac:spMkLst>
            <pc:docMk/>
            <pc:sldMk cId="3273310662" sldId="267"/>
            <ac:spMk id="3" creationId="{5C7A68C2-ACEC-7118-AEC8-DFB5AC91A16D}"/>
          </ac:spMkLst>
        </pc:spChg>
        <pc:spChg chg="mod">
          <ac:chgData name="Kerli Alliksaar" userId="ee9cbb8a-2e85-4c5d-a54c-ad70e42ebfab" providerId="ADAL" clId="{F39ABA1E-17A7-4954-9357-825B8CBABAA8}" dt="2025-04-17T10:16:52.650" v="30" actId="20577"/>
          <ac:spMkLst>
            <pc:docMk/>
            <pc:sldMk cId="3273310662" sldId="267"/>
            <ac:spMk id="5" creationId="{A1D7E0C0-08BC-2595-DFFC-FC91DC58CA47}"/>
          </ac:spMkLst>
        </pc:spChg>
        <pc:picChg chg="del">
          <ac:chgData name="Kerli Alliksaar" userId="ee9cbb8a-2e85-4c5d-a54c-ad70e42ebfab" providerId="ADAL" clId="{F39ABA1E-17A7-4954-9357-825B8CBABAA8}" dt="2025-04-17T10:16:40.206" v="24" actId="478"/>
          <ac:picMkLst>
            <pc:docMk/>
            <pc:sldMk cId="3273310662" sldId="267"/>
            <ac:picMk id="4" creationId="{FBCA73EA-7A53-F626-F19F-DA859EE9FF24}"/>
          </ac:picMkLst>
        </pc:picChg>
        <pc:picChg chg="add mod">
          <ac:chgData name="Kerli Alliksaar" userId="ee9cbb8a-2e85-4c5d-a54c-ad70e42ebfab" providerId="ADAL" clId="{F39ABA1E-17A7-4954-9357-825B8CBABAA8}" dt="2025-04-17T10:16:50.379" v="28" actId="1076"/>
          <ac:picMkLst>
            <pc:docMk/>
            <pc:sldMk cId="3273310662" sldId="267"/>
            <ac:picMk id="6" creationId="{6FDBE08E-1CFA-12FA-A8F3-8AFF02CDDD17}"/>
          </ac:picMkLst>
        </pc:picChg>
      </pc:sldChg>
      <pc:sldChg chg="addSp delSp modSp mod">
        <pc:chgData name="Kerli Alliksaar" userId="ee9cbb8a-2e85-4c5d-a54c-ad70e42ebfab" providerId="ADAL" clId="{F39ABA1E-17A7-4954-9357-825B8CBABAA8}" dt="2025-04-17T10:17:19.489" v="39" actId="20577"/>
        <pc:sldMkLst>
          <pc:docMk/>
          <pc:sldMk cId="2225921679" sldId="268"/>
        </pc:sldMkLst>
        <pc:spChg chg="add del mod">
          <ac:chgData name="Kerli Alliksaar" userId="ee9cbb8a-2e85-4c5d-a54c-ad70e42ebfab" providerId="ADAL" clId="{F39ABA1E-17A7-4954-9357-825B8CBABAA8}" dt="2025-04-17T10:17:12.999" v="35"/>
          <ac:spMkLst>
            <pc:docMk/>
            <pc:sldMk cId="2225921679" sldId="268"/>
            <ac:spMk id="3" creationId="{E47368B5-2D64-F4D9-9962-20ADF6DDECB2}"/>
          </ac:spMkLst>
        </pc:spChg>
        <pc:spChg chg="mod">
          <ac:chgData name="Kerli Alliksaar" userId="ee9cbb8a-2e85-4c5d-a54c-ad70e42ebfab" providerId="ADAL" clId="{F39ABA1E-17A7-4954-9357-825B8CBABAA8}" dt="2025-04-17T10:17:19.489" v="39" actId="20577"/>
          <ac:spMkLst>
            <pc:docMk/>
            <pc:sldMk cId="2225921679" sldId="268"/>
            <ac:spMk id="6" creationId="{3CD02AC6-B972-EF93-DED4-9FFC1A1352FF}"/>
          </ac:spMkLst>
        </pc:spChg>
        <pc:picChg chg="del">
          <ac:chgData name="Kerli Alliksaar" userId="ee9cbb8a-2e85-4c5d-a54c-ad70e42ebfab" providerId="ADAL" clId="{F39ABA1E-17A7-4954-9357-825B8CBABAA8}" dt="2025-04-17T10:17:03.865" v="31" actId="478"/>
          <ac:picMkLst>
            <pc:docMk/>
            <pc:sldMk cId="2225921679" sldId="268"/>
            <ac:picMk id="4" creationId="{5CB67D25-9DC3-17A7-71D5-2925636193AD}"/>
          </ac:picMkLst>
        </pc:picChg>
        <pc:picChg chg="add del mod">
          <ac:chgData name="Kerli Alliksaar" userId="ee9cbb8a-2e85-4c5d-a54c-ad70e42ebfab" providerId="ADAL" clId="{F39ABA1E-17A7-4954-9357-825B8CBABAA8}" dt="2025-04-17T10:17:10.665" v="34" actId="478"/>
          <ac:picMkLst>
            <pc:docMk/>
            <pc:sldMk cId="2225921679" sldId="268"/>
            <ac:picMk id="5" creationId="{2CCD1F3C-145C-BE3C-AB83-4096516F4AE0}"/>
          </ac:picMkLst>
        </pc:picChg>
        <pc:picChg chg="add mod">
          <ac:chgData name="Kerli Alliksaar" userId="ee9cbb8a-2e85-4c5d-a54c-ad70e42ebfab" providerId="ADAL" clId="{F39ABA1E-17A7-4954-9357-825B8CBABAA8}" dt="2025-04-17T10:17:17.804" v="37" actId="14100"/>
          <ac:picMkLst>
            <pc:docMk/>
            <pc:sldMk cId="2225921679" sldId="268"/>
            <ac:picMk id="7" creationId="{C3C3535D-AF0C-5D4E-703E-325645FC2762}"/>
          </ac:picMkLst>
        </pc:picChg>
      </pc:sldChg>
      <pc:sldChg chg="addSp delSp modSp mod">
        <pc:chgData name="Kerli Alliksaar" userId="ee9cbb8a-2e85-4c5d-a54c-ad70e42ebfab" providerId="ADAL" clId="{F39ABA1E-17A7-4954-9357-825B8CBABAA8}" dt="2025-04-17T10:18:06.154" v="54" actId="14100"/>
        <pc:sldMkLst>
          <pc:docMk/>
          <pc:sldMk cId="2664204143" sldId="269"/>
        </pc:sldMkLst>
        <pc:spChg chg="add del mod">
          <ac:chgData name="Kerli Alliksaar" userId="ee9cbb8a-2e85-4c5d-a54c-ad70e42ebfab" providerId="ADAL" clId="{F39ABA1E-17A7-4954-9357-825B8CBABAA8}" dt="2025-04-17T10:17:38.920" v="41"/>
          <ac:spMkLst>
            <pc:docMk/>
            <pc:sldMk cId="2664204143" sldId="269"/>
            <ac:spMk id="3" creationId="{CB9C65FF-CDAD-6FE5-E53F-C3F8D656D23E}"/>
          </ac:spMkLst>
        </pc:spChg>
        <pc:spChg chg="mod">
          <ac:chgData name="Kerli Alliksaar" userId="ee9cbb8a-2e85-4c5d-a54c-ad70e42ebfab" providerId="ADAL" clId="{F39ABA1E-17A7-4954-9357-825B8CBABAA8}" dt="2025-04-17T10:18:01.925" v="53" actId="20577"/>
          <ac:spMkLst>
            <pc:docMk/>
            <pc:sldMk cId="2664204143" sldId="269"/>
            <ac:spMk id="6" creationId="{371FD61B-C7F9-3155-5400-14C62F1F281F}"/>
          </ac:spMkLst>
        </pc:spChg>
        <pc:picChg chg="add mod">
          <ac:chgData name="Kerli Alliksaar" userId="ee9cbb8a-2e85-4c5d-a54c-ad70e42ebfab" providerId="ADAL" clId="{F39ABA1E-17A7-4954-9357-825B8CBABAA8}" dt="2025-04-17T10:18:06.154" v="54" actId="14100"/>
          <ac:picMkLst>
            <pc:docMk/>
            <pc:sldMk cId="2664204143" sldId="269"/>
            <ac:picMk id="4" creationId="{94F0FBF7-A88E-6B68-82AB-87304329FAE2}"/>
          </ac:picMkLst>
        </pc:picChg>
        <pc:picChg chg="add mod">
          <ac:chgData name="Kerli Alliksaar" userId="ee9cbb8a-2e85-4c5d-a54c-ad70e42ebfab" providerId="ADAL" clId="{F39ABA1E-17A7-4954-9357-825B8CBABAA8}" dt="2025-04-17T10:17:55.286" v="47" actId="1076"/>
          <ac:picMkLst>
            <pc:docMk/>
            <pc:sldMk cId="2664204143" sldId="269"/>
            <ac:picMk id="5" creationId="{7FF43535-C87E-8BC3-5313-EF793CED1D63}"/>
          </ac:picMkLst>
        </pc:picChg>
        <pc:picChg chg="del">
          <ac:chgData name="Kerli Alliksaar" userId="ee9cbb8a-2e85-4c5d-a54c-ad70e42ebfab" providerId="ADAL" clId="{F39ABA1E-17A7-4954-9357-825B8CBABAA8}" dt="2025-04-17T10:17:37.185" v="40" actId="478"/>
          <ac:picMkLst>
            <pc:docMk/>
            <pc:sldMk cId="2664204143" sldId="269"/>
            <ac:picMk id="7" creationId="{2A33B16F-276E-1378-A3B0-8BA1BF38FED4}"/>
          </ac:picMkLst>
        </pc:picChg>
        <pc:picChg chg="del">
          <ac:chgData name="Kerli Alliksaar" userId="ee9cbb8a-2e85-4c5d-a54c-ad70e42ebfab" providerId="ADAL" clId="{F39ABA1E-17A7-4954-9357-825B8CBABAA8}" dt="2025-04-17T10:17:49.443" v="43" actId="478"/>
          <ac:picMkLst>
            <pc:docMk/>
            <pc:sldMk cId="2664204143" sldId="269"/>
            <ac:picMk id="8" creationId="{CA48BCA0-7C1B-3668-C948-68A6A3AC2790}"/>
          </ac:picMkLst>
        </pc:picChg>
      </pc:sldChg>
      <pc:sldChg chg="addSp delSp modSp mod">
        <pc:chgData name="Kerli Alliksaar" userId="ee9cbb8a-2e85-4c5d-a54c-ad70e42ebfab" providerId="ADAL" clId="{F39ABA1E-17A7-4954-9357-825B8CBABAA8}" dt="2025-04-17T10:19:18.106" v="68" actId="1076"/>
        <pc:sldMkLst>
          <pc:docMk/>
          <pc:sldMk cId="1693184018" sldId="270"/>
        </pc:sldMkLst>
        <pc:spChg chg="add del mod">
          <ac:chgData name="Kerli Alliksaar" userId="ee9cbb8a-2e85-4c5d-a54c-ad70e42ebfab" providerId="ADAL" clId="{F39ABA1E-17A7-4954-9357-825B8CBABAA8}" dt="2025-04-17T10:18:26.812" v="56"/>
          <ac:spMkLst>
            <pc:docMk/>
            <pc:sldMk cId="1693184018" sldId="270"/>
            <ac:spMk id="3" creationId="{E5083326-BBFB-96B6-99E1-E22059D9B833}"/>
          </ac:spMkLst>
        </pc:spChg>
        <pc:spChg chg="mod">
          <ac:chgData name="Kerli Alliksaar" userId="ee9cbb8a-2e85-4c5d-a54c-ad70e42ebfab" providerId="ADAL" clId="{F39ABA1E-17A7-4954-9357-825B8CBABAA8}" dt="2025-04-17T10:18:31.036" v="59" actId="20577"/>
          <ac:spMkLst>
            <pc:docMk/>
            <pc:sldMk cId="1693184018" sldId="270"/>
            <ac:spMk id="7" creationId="{E1ADB8AD-2E0C-52B0-379E-78A7B192E3A4}"/>
          </ac:spMkLst>
        </pc:spChg>
        <pc:graphicFrameChg chg="del">
          <ac:chgData name="Kerli Alliksaar" userId="ee9cbb8a-2e85-4c5d-a54c-ad70e42ebfab" providerId="ADAL" clId="{F39ABA1E-17A7-4954-9357-825B8CBABAA8}" dt="2025-04-17T10:19:05.251" v="63" actId="478"/>
          <ac:graphicFrameMkLst>
            <pc:docMk/>
            <pc:sldMk cId="1693184018" sldId="270"/>
            <ac:graphicFrameMk id="5" creationId="{7D40CC6E-2557-4512-9AC2-EDDC3BE39975}"/>
          </ac:graphicFrameMkLst>
        </pc:graphicFrameChg>
        <pc:picChg chg="add mod">
          <ac:chgData name="Kerli Alliksaar" userId="ee9cbb8a-2e85-4c5d-a54c-ad70e42ebfab" providerId="ADAL" clId="{F39ABA1E-17A7-4954-9357-825B8CBABAA8}" dt="2025-04-17T10:18:29.234" v="57" actId="1076"/>
          <ac:picMkLst>
            <pc:docMk/>
            <pc:sldMk cId="1693184018" sldId="270"/>
            <ac:picMk id="4" creationId="{95267330-6CD2-7DF4-1EE5-AF2E8AA4CEBC}"/>
          </ac:picMkLst>
        </pc:picChg>
        <pc:picChg chg="del">
          <ac:chgData name="Kerli Alliksaar" userId="ee9cbb8a-2e85-4c5d-a54c-ad70e42ebfab" providerId="ADAL" clId="{F39ABA1E-17A7-4954-9357-825B8CBABAA8}" dt="2025-04-17T10:18:52.915" v="60" actId="478"/>
          <ac:picMkLst>
            <pc:docMk/>
            <pc:sldMk cId="1693184018" sldId="270"/>
            <ac:picMk id="6" creationId="{601C64D3-3D3D-F527-E728-48D4467AF6B1}"/>
          </ac:picMkLst>
        </pc:picChg>
        <pc:picChg chg="add mod">
          <ac:chgData name="Kerli Alliksaar" userId="ee9cbb8a-2e85-4c5d-a54c-ad70e42ebfab" providerId="ADAL" clId="{F39ABA1E-17A7-4954-9357-825B8CBABAA8}" dt="2025-04-17T10:19:18.106" v="68" actId="1076"/>
          <ac:picMkLst>
            <pc:docMk/>
            <pc:sldMk cId="1693184018" sldId="270"/>
            <ac:picMk id="8" creationId="{230A11B8-BEC6-21FC-FF98-317B71B98005}"/>
          </ac:picMkLst>
        </pc:picChg>
        <pc:picChg chg="add mod">
          <ac:chgData name="Kerli Alliksaar" userId="ee9cbb8a-2e85-4c5d-a54c-ad70e42ebfab" providerId="ADAL" clId="{F39ABA1E-17A7-4954-9357-825B8CBABAA8}" dt="2025-04-17T10:19:10.838" v="66" actId="14100"/>
          <ac:picMkLst>
            <pc:docMk/>
            <pc:sldMk cId="1693184018" sldId="270"/>
            <ac:picMk id="9" creationId="{5E7D785F-D12C-0E3C-27EA-33CE954EB110}"/>
          </ac:picMkLst>
        </pc:picChg>
        <pc:picChg chg="del">
          <ac:chgData name="Kerli Alliksaar" userId="ee9cbb8a-2e85-4c5d-a54c-ad70e42ebfab" providerId="ADAL" clId="{F39ABA1E-17A7-4954-9357-825B8CBABAA8}" dt="2025-04-17T10:18:24.778" v="55" actId="478"/>
          <ac:picMkLst>
            <pc:docMk/>
            <pc:sldMk cId="1693184018" sldId="270"/>
            <ac:picMk id="11" creationId="{DF4349E2-8BD8-979F-5A3E-8FC9861265D2}"/>
          </ac:picMkLst>
        </pc:picChg>
      </pc:sldChg>
      <pc:sldChg chg="addSp delSp modSp mod">
        <pc:chgData name="Kerli Alliksaar" userId="ee9cbb8a-2e85-4c5d-a54c-ad70e42ebfab" providerId="ADAL" clId="{F39ABA1E-17A7-4954-9357-825B8CBABAA8}" dt="2025-04-17T10:21:46.127" v="87" actId="20577"/>
        <pc:sldMkLst>
          <pc:docMk/>
          <pc:sldMk cId="1440563724" sldId="271"/>
        </pc:sldMkLst>
        <pc:spChg chg="add del mod">
          <ac:chgData name="Kerli Alliksaar" userId="ee9cbb8a-2e85-4c5d-a54c-ad70e42ebfab" providerId="ADAL" clId="{F39ABA1E-17A7-4954-9357-825B8CBABAA8}" dt="2025-04-17T10:19:53.317" v="70"/>
          <ac:spMkLst>
            <pc:docMk/>
            <pc:sldMk cId="1440563724" sldId="271"/>
            <ac:spMk id="3" creationId="{B6C25E20-7BD5-3B85-4331-09F985A69E46}"/>
          </ac:spMkLst>
        </pc:spChg>
        <pc:spChg chg="mod">
          <ac:chgData name="Kerli Alliksaar" userId="ee9cbb8a-2e85-4c5d-a54c-ad70e42ebfab" providerId="ADAL" clId="{F39ABA1E-17A7-4954-9357-825B8CBABAA8}" dt="2025-04-17T10:21:46.127" v="87" actId="20577"/>
          <ac:spMkLst>
            <pc:docMk/>
            <pc:sldMk cId="1440563724" sldId="271"/>
            <ac:spMk id="6" creationId="{587ED407-72F1-2A8F-F55B-2A13E8FAB991}"/>
          </ac:spMkLst>
        </pc:spChg>
        <pc:spChg chg="mod">
          <ac:chgData name="Kerli Alliksaar" userId="ee9cbb8a-2e85-4c5d-a54c-ad70e42ebfab" providerId="ADAL" clId="{F39ABA1E-17A7-4954-9357-825B8CBABAA8}" dt="2025-04-17T10:21:09.254" v="77" actId="20577"/>
          <ac:spMkLst>
            <pc:docMk/>
            <pc:sldMk cId="1440563724" sldId="271"/>
            <ac:spMk id="7" creationId="{562013CF-5E85-862D-C2B4-41015376E11B}"/>
          </ac:spMkLst>
        </pc:spChg>
        <pc:picChg chg="del">
          <ac:chgData name="Kerli Alliksaar" userId="ee9cbb8a-2e85-4c5d-a54c-ad70e42ebfab" providerId="ADAL" clId="{F39ABA1E-17A7-4954-9357-825B8CBABAA8}" dt="2025-04-17T10:19:49.626" v="69" actId="478"/>
          <ac:picMkLst>
            <pc:docMk/>
            <pc:sldMk cId="1440563724" sldId="271"/>
            <ac:picMk id="4" creationId="{EAFB2768-03E3-4EAF-0AAC-BC0446FCE97E}"/>
          </ac:picMkLst>
        </pc:picChg>
        <pc:picChg chg="add del">
          <ac:chgData name="Kerli Alliksaar" userId="ee9cbb8a-2e85-4c5d-a54c-ad70e42ebfab" providerId="ADAL" clId="{F39ABA1E-17A7-4954-9357-825B8CBABAA8}" dt="2025-04-17T10:21:39.555" v="83" actId="478"/>
          <ac:picMkLst>
            <pc:docMk/>
            <pc:sldMk cId="1440563724" sldId="271"/>
            <ac:picMk id="5" creationId="{747A528A-8899-43D3-07BE-0DB82AF549ED}"/>
          </ac:picMkLst>
        </pc:picChg>
        <pc:picChg chg="add mod ord">
          <ac:chgData name="Kerli Alliksaar" userId="ee9cbb8a-2e85-4c5d-a54c-ad70e42ebfab" providerId="ADAL" clId="{F39ABA1E-17A7-4954-9357-825B8CBABAA8}" dt="2025-04-17T10:20:02.063" v="73" actId="167"/>
          <ac:picMkLst>
            <pc:docMk/>
            <pc:sldMk cId="1440563724" sldId="271"/>
            <ac:picMk id="8" creationId="{F8979BF5-42D5-0C16-8E16-1B5ACE134668}"/>
          </ac:picMkLst>
        </pc:picChg>
        <pc:picChg chg="add mod">
          <ac:chgData name="Kerli Alliksaar" userId="ee9cbb8a-2e85-4c5d-a54c-ad70e42ebfab" providerId="ADAL" clId="{F39ABA1E-17A7-4954-9357-825B8CBABAA8}" dt="2025-04-17T10:21:35.620" v="81" actId="1076"/>
          <ac:picMkLst>
            <pc:docMk/>
            <pc:sldMk cId="1440563724" sldId="271"/>
            <ac:picMk id="9" creationId="{8C4D4F14-4C96-BB45-0C22-ACC389FB588A}"/>
          </ac:picMkLst>
        </pc:picChg>
        <pc:picChg chg="add mod">
          <ac:chgData name="Kerli Alliksaar" userId="ee9cbb8a-2e85-4c5d-a54c-ad70e42ebfab" providerId="ADAL" clId="{F39ABA1E-17A7-4954-9357-825B8CBABAA8}" dt="2025-04-17T10:21:44.049" v="85" actId="1076"/>
          <ac:picMkLst>
            <pc:docMk/>
            <pc:sldMk cId="1440563724" sldId="271"/>
            <ac:picMk id="10" creationId="{EC978BA4-C2E6-F869-C5E1-31FFEF446924}"/>
          </ac:picMkLst>
        </pc:picChg>
      </pc:sldChg>
      <pc:sldChg chg="addSp delSp modSp mod">
        <pc:chgData name="Kerli Alliksaar" userId="ee9cbb8a-2e85-4c5d-a54c-ad70e42ebfab" providerId="ADAL" clId="{F39ABA1E-17A7-4954-9357-825B8CBABAA8}" dt="2025-04-17T10:23:03.312" v="96" actId="20577"/>
        <pc:sldMkLst>
          <pc:docMk/>
          <pc:sldMk cId="3235856042" sldId="272"/>
        </pc:sldMkLst>
        <pc:spChg chg="add del mod">
          <ac:chgData name="Kerli Alliksaar" userId="ee9cbb8a-2e85-4c5d-a54c-ad70e42ebfab" providerId="ADAL" clId="{F39ABA1E-17A7-4954-9357-825B8CBABAA8}" dt="2025-04-17T10:22:52.451" v="89"/>
          <ac:spMkLst>
            <pc:docMk/>
            <pc:sldMk cId="3235856042" sldId="272"/>
            <ac:spMk id="3" creationId="{A852F63D-0A96-A92B-4034-7F1DB45C4C1F}"/>
          </ac:spMkLst>
        </pc:spChg>
        <pc:spChg chg="mod">
          <ac:chgData name="Kerli Alliksaar" userId="ee9cbb8a-2e85-4c5d-a54c-ad70e42ebfab" providerId="ADAL" clId="{F39ABA1E-17A7-4954-9357-825B8CBABAA8}" dt="2025-04-17T10:23:03.312" v="96" actId="20577"/>
          <ac:spMkLst>
            <pc:docMk/>
            <pc:sldMk cId="3235856042" sldId="272"/>
            <ac:spMk id="8" creationId="{1FBD51A3-FF71-9C02-4204-D486EF99BD61}"/>
          </ac:spMkLst>
        </pc:spChg>
        <pc:picChg chg="add mod">
          <ac:chgData name="Kerli Alliksaar" userId="ee9cbb8a-2e85-4c5d-a54c-ad70e42ebfab" providerId="ADAL" clId="{F39ABA1E-17A7-4954-9357-825B8CBABAA8}" dt="2025-04-17T10:23:01.274" v="94" actId="1076"/>
          <ac:picMkLst>
            <pc:docMk/>
            <pc:sldMk cId="3235856042" sldId="272"/>
            <ac:picMk id="4" creationId="{C3C064EE-6713-B1F7-200B-2C696E0566C4}"/>
          </ac:picMkLst>
        </pc:picChg>
        <pc:picChg chg="del">
          <ac:chgData name="Kerli Alliksaar" userId="ee9cbb8a-2e85-4c5d-a54c-ad70e42ebfab" providerId="ADAL" clId="{F39ABA1E-17A7-4954-9357-825B8CBABAA8}" dt="2025-04-17T10:22:50.700" v="88" actId="478"/>
          <ac:picMkLst>
            <pc:docMk/>
            <pc:sldMk cId="3235856042" sldId="272"/>
            <ac:picMk id="5" creationId="{44449860-7FEE-5E6B-758A-18962A1FA312}"/>
          </ac:picMkLst>
        </pc:picChg>
      </pc:sldChg>
      <pc:sldChg chg="addSp delSp modSp mod">
        <pc:chgData name="Kerli Alliksaar" userId="ee9cbb8a-2e85-4c5d-a54c-ad70e42ebfab" providerId="ADAL" clId="{F39ABA1E-17A7-4954-9357-825B8CBABAA8}" dt="2025-04-17T10:25:49.542" v="113" actId="14100"/>
        <pc:sldMkLst>
          <pc:docMk/>
          <pc:sldMk cId="4114379634" sldId="273"/>
        </pc:sldMkLst>
        <pc:spChg chg="add del mod">
          <ac:chgData name="Kerli Alliksaar" userId="ee9cbb8a-2e85-4c5d-a54c-ad70e42ebfab" providerId="ADAL" clId="{F39ABA1E-17A7-4954-9357-825B8CBABAA8}" dt="2025-04-17T10:25:39.782" v="110"/>
          <ac:spMkLst>
            <pc:docMk/>
            <pc:sldMk cId="4114379634" sldId="273"/>
            <ac:spMk id="6" creationId="{9AC3D29E-2BCB-2991-CF26-726DE54FA800}"/>
          </ac:spMkLst>
        </pc:spChg>
        <pc:spChg chg="mod">
          <ac:chgData name="Kerli Alliksaar" userId="ee9cbb8a-2e85-4c5d-a54c-ad70e42ebfab" providerId="ADAL" clId="{F39ABA1E-17A7-4954-9357-825B8CBABAA8}" dt="2025-04-17T10:24:54.075" v="108" actId="20577"/>
          <ac:spMkLst>
            <pc:docMk/>
            <pc:sldMk cId="4114379634" sldId="273"/>
            <ac:spMk id="14" creationId="{E1BA2F26-34C4-F9B3-ED6A-06B4C6F4709E}"/>
          </ac:spMkLst>
        </pc:spChg>
        <pc:picChg chg="add mod">
          <ac:chgData name="Kerli Alliksaar" userId="ee9cbb8a-2e85-4c5d-a54c-ad70e42ebfab" providerId="ADAL" clId="{F39ABA1E-17A7-4954-9357-825B8CBABAA8}" dt="2025-04-17T10:24:51.258" v="106" actId="14100"/>
          <ac:picMkLst>
            <pc:docMk/>
            <pc:sldMk cId="4114379634" sldId="273"/>
            <ac:picMk id="2" creationId="{3CA30E21-EE22-D723-F60F-492167C61600}"/>
          </ac:picMkLst>
        </pc:picChg>
        <pc:picChg chg="del">
          <ac:chgData name="Kerli Alliksaar" userId="ee9cbb8a-2e85-4c5d-a54c-ad70e42ebfab" providerId="ADAL" clId="{F39ABA1E-17A7-4954-9357-825B8CBABAA8}" dt="2025-04-17T10:25:37.993" v="109" actId="478"/>
          <ac:picMkLst>
            <pc:docMk/>
            <pc:sldMk cId="4114379634" sldId="273"/>
            <ac:picMk id="4" creationId="{23A10853-6E89-2623-8309-E02B53611DEF}"/>
          </ac:picMkLst>
        </pc:picChg>
        <pc:picChg chg="del">
          <ac:chgData name="Kerli Alliksaar" userId="ee9cbb8a-2e85-4c5d-a54c-ad70e42ebfab" providerId="ADAL" clId="{F39ABA1E-17A7-4954-9357-825B8CBABAA8}" dt="2025-04-17T10:24:46.446" v="103" actId="478"/>
          <ac:picMkLst>
            <pc:docMk/>
            <pc:sldMk cId="4114379634" sldId="273"/>
            <ac:picMk id="5" creationId="{239B0D15-E118-29F6-3DA7-9214D8CCBCDD}"/>
          </ac:picMkLst>
        </pc:picChg>
        <pc:picChg chg="add mod">
          <ac:chgData name="Kerli Alliksaar" userId="ee9cbb8a-2e85-4c5d-a54c-ad70e42ebfab" providerId="ADAL" clId="{F39ABA1E-17A7-4954-9357-825B8CBABAA8}" dt="2025-04-17T10:25:49.542" v="113" actId="14100"/>
          <ac:picMkLst>
            <pc:docMk/>
            <pc:sldMk cId="4114379634" sldId="273"/>
            <ac:picMk id="7" creationId="{4E4A0A2E-234F-4AF9-5BA7-59532CB6E277}"/>
          </ac:picMkLst>
        </pc:picChg>
      </pc:sldChg>
      <pc:sldChg chg="addSp delSp modSp mod">
        <pc:chgData name="Kerli Alliksaar" userId="ee9cbb8a-2e85-4c5d-a54c-ad70e42ebfab" providerId="ADAL" clId="{F39ABA1E-17A7-4954-9357-825B8CBABAA8}" dt="2025-04-17T10:23:25.033" v="102" actId="20577"/>
        <pc:sldMkLst>
          <pc:docMk/>
          <pc:sldMk cId="1859799399" sldId="274"/>
        </pc:sldMkLst>
        <pc:spChg chg="add del mod">
          <ac:chgData name="Kerli Alliksaar" userId="ee9cbb8a-2e85-4c5d-a54c-ad70e42ebfab" providerId="ADAL" clId="{F39ABA1E-17A7-4954-9357-825B8CBABAA8}" dt="2025-04-17T10:23:17.331" v="98"/>
          <ac:spMkLst>
            <pc:docMk/>
            <pc:sldMk cId="1859799399" sldId="274"/>
            <ac:spMk id="3" creationId="{8549F394-4D96-8AE8-9CEB-D41797A6B37E}"/>
          </ac:spMkLst>
        </pc:spChg>
        <pc:spChg chg="mod">
          <ac:chgData name="Kerli Alliksaar" userId="ee9cbb8a-2e85-4c5d-a54c-ad70e42ebfab" providerId="ADAL" clId="{F39ABA1E-17A7-4954-9357-825B8CBABAA8}" dt="2025-04-17T10:23:25.033" v="102" actId="20577"/>
          <ac:spMkLst>
            <pc:docMk/>
            <pc:sldMk cId="1859799399" sldId="274"/>
            <ac:spMk id="5" creationId="{BCE25C82-E835-00F4-84B3-66117A25FACF}"/>
          </ac:spMkLst>
        </pc:spChg>
        <pc:picChg chg="del">
          <ac:chgData name="Kerli Alliksaar" userId="ee9cbb8a-2e85-4c5d-a54c-ad70e42ebfab" providerId="ADAL" clId="{F39ABA1E-17A7-4954-9357-825B8CBABAA8}" dt="2025-04-17T10:23:15.797" v="97" actId="478"/>
          <ac:picMkLst>
            <pc:docMk/>
            <pc:sldMk cId="1859799399" sldId="274"/>
            <ac:picMk id="4" creationId="{47D7951D-E849-924A-52A5-A5E1618F3538}"/>
          </ac:picMkLst>
        </pc:picChg>
        <pc:picChg chg="add mod">
          <ac:chgData name="Kerli Alliksaar" userId="ee9cbb8a-2e85-4c5d-a54c-ad70e42ebfab" providerId="ADAL" clId="{F39ABA1E-17A7-4954-9357-825B8CBABAA8}" dt="2025-04-17T10:23:22.962" v="100" actId="14100"/>
          <ac:picMkLst>
            <pc:docMk/>
            <pc:sldMk cId="1859799399" sldId="274"/>
            <ac:picMk id="6" creationId="{366FA7A5-93B8-8726-C6C7-98593844BDDD}"/>
          </ac:picMkLst>
        </pc:picChg>
      </pc:sldChg>
      <pc:sldChg chg="addSp delSp modSp mod">
        <pc:chgData name="Kerli Alliksaar" userId="ee9cbb8a-2e85-4c5d-a54c-ad70e42ebfab" providerId="ADAL" clId="{F39ABA1E-17A7-4954-9357-825B8CBABAA8}" dt="2025-04-17T10:27:24.933" v="133" actId="20577"/>
        <pc:sldMkLst>
          <pc:docMk/>
          <pc:sldMk cId="404994487" sldId="275"/>
        </pc:sldMkLst>
        <pc:spChg chg="add del mod">
          <ac:chgData name="Kerli Alliksaar" userId="ee9cbb8a-2e85-4c5d-a54c-ad70e42ebfab" providerId="ADAL" clId="{F39ABA1E-17A7-4954-9357-825B8CBABAA8}" dt="2025-04-17T10:26:46.084" v="122"/>
          <ac:spMkLst>
            <pc:docMk/>
            <pc:sldMk cId="404994487" sldId="275"/>
            <ac:spMk id="3" creationId="{2E078444-D637-1AE9-2383-73F37D2CF5FD}"/>
          </ac:spMkLst>
        </pc:spChg>
        <pc:spChg chg="mod">
          <ac:chgData name="Kerli Alliksaar" userId="ee9cbb8a-2e85-4c5d-a54c-ad70e42ebfab" providerId="ADAL" clId="{F39ABA1E-17A7-4954-9357-825B8CBABAA8}" dt="2025-04-17T10:26:55.705" v="129" actId="20577"/>
          <ac:spMkLst>
            <pc:docMk/>
            <pc:sldMk cId="404994487" sldId="275"/>
            <ac:spMk id="5" creationId="{C7DB6921-8EE8-0A31-9D65-65054B958688}"/>
          </ac:spMkLst>
        </pc:spChg>
        <pc:spChg chg="mod">
          <ac:chgData name="Kerli Alliksaar" userId="ee9cbb8a-2e85-4c5d-a54c-ad70e42ebfab" providerId="ADAL" clId="{F39ABA1E-17A7-4954-9357-825B8CBABAA8}" dt="2025-04-17T10:27:24.933" v="133" actId="20577"/>
          <ac:spMkLst>
            <pc:docMk/>
            <pc:sldMk cId="404994487" sldId="275"/>
            <ac:spMk id="6" creationId="{9E04925E-805E-EACB-6A28-84AC3F46F26C}"/>
          </ac:spMkLst>
        </pc:spChg>
        <pc:picChg chg="del">
          <ac:chgData name="Kerli Alliksaar" userId="ee9cbb8a-2e85-4c5d-a54c-ad70e42ebfab" providerId="ADAL" clId="{F39ABA1E-17A7-4954-9357-825B8CBABAA8}" dt="2025-04-17T10:26:43.880" v="121" actId="478"/>
          <ac:picMkLst>
            <pc:docMk/>
            <pc:sldMk cId="404994487" sldId="275"/>
            <ac:picMk id="4" creationId="{3CFF32D7-33A8-90C7-9DCA-748A8068A87B}"/>
          </ac:picMkLst>
        </pc:picChg>
        <pc:picChg chg="add mod ord">
          <ac:chgData name="Kerli Alliksaar" userId="ee9cbb8a-2e85-4c5d-a54c-ad70e42ebfab" providerId="ADAL" clId="{F39ABA1E-17A7-4954-9357-825B8CBABAA8}" dt="2025-04-17T10:26:53.717" v="127" actId="167"/>
          <ac:picMkLst>
            <pc:docMk/>
            <pc:sldMk cId="404994487" sldId="275"/>
            <ac:picMk id="7" creationId="{A77EDF6B-B026-0006-5460-0D5A5D414566}"/>
          </ac:picMkLst>
        </pc:picChg>
      </pc:sldChg>
      <pc:sldChg chg="addSp delSp modSp mod">
        <pc:chgData name="Kerli Alliksaar" userId="ee9cbb8a-2e85-4c5d-a54c-ad70e42ebfab" providerId="ADAL" clId="{F39ABA1E-17A7-4954-9357-825B8CBABAA8}" dt="2025-04-17T10:26:22.830" v="120" actId="1076"/>
        <pc:sldMkLst>
          <pc:docMk/>
          <pc:sldMk cId="1381423341" sldId="276"/>
        </pc:sldMkLst>
        <pc:spChg chg="add del mod">
          <ac:chgData name="Kerli Alliksaar" userId="ee9cbb8a-2e85-4c5d-a54c-ad70e42ebfab" providerId="ADAL" clId="{F39ABA1E-17A7-4954-9357-825B8CBABAA8}" dt="2025-04-17T10:26:13.654" v="115"/>
          <ac:spMkLst>
            <pc:docMk/>
            <pc:sldMk cId="1381423341" sldId="276"/>
            <ac:spMk id="3" creationId="{49F256EA-F61C-A51E-8DA3-EF4DEC5EF915}"/>
          </ac:spMkLst>
        </pc:spChg>
        <pc:spChg chg="mod">
          <ac:chgData name="Kerli Alliksaar" userId="ee9cbb8a-2e85-4c5d-a54c-ad70e42ebfab" providerId="ADAL" clId="{F39ABA1E-17A7-4954-9357-825B8CBABAA8}" dt="2025-04-17T10:26:16.483" v="117" actId="20577"/>
          <ac:spMkLst>
            <pc:docMk/>
            <pc:sldMk cId="1381423341" sldId="276"/>
            <ac:spMk id="5" creationId="{803E954A-D2C2-0752-6CA7-4754257859BD}"/>
          </ac:spMkLst>
        </pc:spChg>
        <pc:picChg chg="del">
          <ac:chgData name="Kerli Alliksaar" userId="ee9cbb8a-2e85-4c5d-a54c-ad70e42ebfab" providerId="ADAL" clId="{F39ABA1E-17A7-4954-9357-825B8CBABAA8}" dt="2025-04-17T10:26:11.603" v="114" actId="478"/>
          <ac:picMkLst>
            <pc:docMk/>
            <pc:sldMk cId="1381423341" sldId="276"/>
            <ac:picMk id="4" creationId="{11996347-0560-1FC6-0C9F-7191EAC92C02}"/>
          </ac:picMkLst>
        </pc:picChg>
        <pc:picChg chg="add mod">
          <ac:chgData name="Kerli Alliksaar" userId="ee9cbb8a-2e85-4c5d-a54c-ad70e42ebfab" providerId="ADAL" clId="{F39ABA1E-17A7-4954-9357-825B8CBABAA8}" dt="2025-04-17T10:26:22.830" v="120" actId="1076"/>
          <ac:picMkLst>
            <pc:docMk/>
            <pc:sldMk cId="1381423341" sldId="276"/>
            <ac:picMk id="6" creationId="{C1ACB997-7EB9-76C0-56C0-8F06CED803B4}"/>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FDC5BC1-4C14-48FF-89AC-03EC525E556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t-EE"/>
          </a:p>
        </p:txBody>
      </p:sp>
      <p:sp>
        <p:nvSpPr>
          <p:cNvPr id="3" name="Date Placeholder 2">
            <a:extLst>
              <a:ext uri="{FF2B5EF4-FFF2-40B4-BE49-F238E27FC236}">
                <a16:creationId xmlns:a16="http://schemas.microsoft.com/office/drawing/2014/main" id="{F1AB26D0-3FF7-4E0B-ADB0-F8E2DBB1904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D970DB8-3199-48DD-97BB-7B3BE4B1AF30}" type="datetimeFigureOut">
              <a:rPr lang="et-EE" smtClean="0"/>
              <a:t>17.04.2025</a:t>
            </a:fld>
            <a:endParaRPr lang="et-EE"/>
          </a:p>
        </p:txBody>
      </p:sp>
      <p:sp>
        <p:nvSpPr>
          <p:cNvPr id="4" name="Footer Placeholder 3">
            <a:extLst>
              <a:ext uri="{FF2B5EF4-FFF2-40B4-BE49-F238E27FC236}">
                <a16:creationId xmlns:a16="http://schemas.microsoft.com/office/drawing/2014/main" id="{16586E06-36E3-4E75-8F57-81DFED4F2BF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t-EE"/>
          </a:p>
        </p:txBody>
      </p:sp>
      <p:sp>
        <p:nvSpPr>
          <p:cNvPr id="5" name="Slide Number Placeholder 4">
            <a:extLst>
              <a:ext uri="{FF2B5EF4-FFF2-40B4-BE49-F238E27FC236}">
                <a16:creationId xmlns:a16="http://schemas.microsoft.com/office/drawing/2014/main" id="{BCB54C4A-3A89-4B1C-BFE6-1BBF0B9203A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7A95700-4AE8-4FB2-98D8-1D8661EE7D09}" type="slidenum">
              <a:rPr lang="et-EE" smtClean="0"/>
              <a:t>‹#›</a:t>
            </a:fld>
            <a:endParaRPr lang="et-EE"/>
          </a:p>
        </p:txBody>
      </p:sp>
    </p:spTree>
    <p:extLst>
      <p:ext uri="{BB962C8B-B14F-4D97-AF65-F5344CB8AC3E}">
        <p14:creationId xmlns:p14="http://schemas.microsoft.com/office/powerpoint/2010/main" val="21443488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äise kohatäid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t-EE"/>
          </a:p>
        </p:txBody>
      </p:sp>
      <p:sp>
        <p:nvSpPr>
          <p:cNvPr id="3" name="Kuupäeva kohatäid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39B5BE2-08C5-4D45-B151-EC6E2F93CE33}" type="datetimeFigureOut">
              <a:rPr lang="et-EE" smtClean="0"/>
              <a:t>17.04.2025</a:t>
            </a:fld>
            <a:endParaRPr lang="et-EE"/>
          </a:p>
        </p:txBody>
      </p:sp>
      <p:sp>
        <p:nvSpPr>
          <p:cNvPr id="4" name="Slaidi pildi kohatä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t-EE"/>
          </a:p>
        </p:txBody>
      </p:sp>
      <p:sp>
        <p:nvSpPr>
          <p:cNvPr id="5" name="Märkmete kohatäid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t-EE"/>
              <a:t>Klõpsake juhteksemplari tekstilaadide redigeerimiseks</a:t>
            </a:r>
          </a:p>
          <a:p>
            <a:pPr lvl="1"/>
            <a:r>
              <a:rPr lang="et-EE"/>
              <a:t>Teine tase</a:t>
            </a:r>
          </a:p>
          <a:p>
            <a:pPr lvl="2"/>
            <a:r>
              <a:rPr lang="et-EE"/>
              <a:t>Kolmas tase</a:t>
            </a:r>
          </a:p>
          <a:p>
            <a:pPr lvl="3"/>
            <a:r>
              <a:rPr lang="et-EE"/>
              <a:t>Neljas tase</a:t>
            </a:r>
          </a:p>
          <a:p>
            <a:pPr lvl="4"/>
            <a:r>
              <a:rPr lang="et-EE"/>
              <a:t>Viies tase</a:t>
            </a:r>
          </a:p>
        </p:txBody>
      </p:sp>
      <p:sp>
        <p:nvSpPr>
          <p:cNvPr id="6" name="Jaluse kohatäid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t-EE"/>
          </a:p>
        </p:txBody>
      </p:sp>
      <p:sp>
        <p:nvSpPr>
          <p:cNvPr id="7" name="Slaidinumbri kohatä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109F3C-B361-4371-85C8-6E05C3BA9997}" type="slidenum">
              <a:rPr lang="et-EE" smtClean="0"/>
              <a:t>‹#›</a:t>
            </a:fld>
            <a:endParaRPr lang="et-EE"/>
          </a:p>
        </p:txBody>
      </p:sp>
    </p:spTree>
    <p:extLst>
      <p:ext uri="{BB962C8B-B14F-4D97-AF65-F5344CB8AC3E}">
        <p14:creationId xmlns:p14="http://schemas.microsoft.com/office/powerpoint/2010/main" val="42616561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endParaRPr lang="et-EE" dirty="0"/>
          </a:p>
        </p:txBody>
      </p:sp>
      <p:sp>
        <p:nvSpPr>
          <p:cNvPr id="4" name="Slaidinumbri kohatäide 3"/>
          <p:cNvSpPr>
            <a:spLocks noGrp="1"/>
          </p:cNvSpPr>
          <p:nvPr>
            <p:ph type="sldNum" sz="quarter" idx="5"/>
          </p:nvPr>
        </p:nvSpPr>
        <p:spPr/>
        <p:txBody>
          <a:bodyPr/>
          <a:lstStyle/>
          <a:p>
            <a:fld id="{EE109F3C-B361-4371-85C8-6E05C3BA9997}" type="slidenum">
              <a:rPr lang="et-EE" smtClean="0"/>
              <a:t>15</a:t>
            </a:fld>
            <a:endParaRPr lang="et-EE"/>
          </a:p>
        </p:txBody>
      </p:sp>
    </p:spTree>
    <p:extLst>
      <p:ext uri="{BB962C8B-B14F-4D97-AF65-F5344CB8AC3E}">
        <p14:creationId xmlns:p14="http://schemas.microsoft.com/office/powerpoint/2010/main" val="115225605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9.emf"/></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bg2"/>
        </a:solidFill>
        <a:effectLst/>
      </p:bgPr>
    </p:bg>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25F89D6E-202F-4679-BAEC-69AD87927B1B}"/>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3375331" y="-1"/>
            <a:ext cx="8816669" cy="6858000"/>
          </a:xfrm>
          <a:prstGeom prst="rect">
            <a:avLst/>
          </a:prstGeom>
        </p:spPr>
      </p:pic>
      <p:pic>
        <p:nvPicPr>
          <p:cNvPr id="25" name="Picture 24">
            <a:extLst>
              <a:ext uri="{FF2B5EF4-FFF2-40B4-BE49-F238E27FC236}">
                <a16:creationId xmlns:a16="http://schemas.microsoft.com/office/drawing/2014/main" id="{1FA5CB1E-3A28-4149-B3EB-1E41353E1994}"/>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586" y="0"/>
            <a:ext cx="12208022" cy="6868800"/>
          </a:xfrm>
          <a:prstGeom prst="rect">
            <a:avLst/>
          </a:prstGeom>
        </p:spPr>
      </p:pic>
      <p:sp>
        <p:nvSpPr>
          <p:cNvPr id="2" name="Title 1">
            <a:extLst>
              <a:ext uri="{FF2B5EF4-FFF2-40B4-BE49-F238E27FC236}">
                <a16:creationId xmlns:a16="http://schemas.microsoft.com/office/drawing/2014/main" id="{EB70409C-05CD-4831-8C9B-CABF9A2681BE}"/>
              </a:ext>
            </a:extLst>
          </p:cNvPr>
          <p:cNvSpPr>
            <a:spLocks noGrp="1"/>
          </p:cNvSpPr>
          <p:nvPr>
            <p:ph type="ctrTitle" hasCustomPrompt="1"/>
          </p:nvPr>
        </p:nvSpPr>
        <p:spPr>
          <a:xfrm>
            <a:off x="576000" y="2102400"/>
            <a:ext cx="5469160" cy="2894523"/>
          </a:xfrm>
        </p:spPr>
        <p:txBody>
          <a:bodyPr anchor="b">
            <a:normAutofit/>
          </a:bodyPr>
          <a:lstStyle>
            <a:lvl1pPr algn="l">
              <a:lnSpc>
                <a:spcPct val="80000"/>
              </a:lnSpc>
              <a:defRPr sz="5000" b="0"/>
            </a:lvl1pPr>
          </a:lstStyle>
          <a:p>
            <a:r>
              <a:rPr lang="en-US" dirty="0"/>
              <a:t>CLICK TO EDIT </a:t>
            </a:r>
            <a:br>
              <a:rPr lang="en-US" dirty="0"/>
            </a:br>
            <a:r>
              <a:rPr lang="en-US" dirty="0"/>
              <a:t>MASTER TITLE STYLE</a:t>
            </a:r>
            <a:endParaRPr lang="et-EE" dirty="0"/>
          </a:p>
        </p:txBody>
      </p:sp>
      <p:sp>
        <p:nvSpPr>
          <p:cNvPr id="3" name="Subtitle 2">
            <a:extLst>
              <a:ext uri="{FF2B5EF4-FFF2-40B4-BE49-F238E27FC236}">
                <a16:creationId xmlns:a16="http://schemas.microsoft.com/office/drawing/2014/main" id="{8BFC13DE-560E-4E5D-BACF-DC77D7F886E2}"/>
              </a:ext>
            </a:extLst>
          </p:cNvPr>
          <p:cNvSpPr>
            <a:spLocks noGrp="1"/>
          </p:cNvSpPr>
          <p:nvPr>
            <p:ph type="subTitle" idx="1"/>
          </p:nvPr>
        </p:nvSpPr>
        <p:spPr>
          <a:xfrm>
            <a:off x="619125" y="5495925"/>
            <a:ext cx="4200525" cy="828675"/>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t-EE" dirty="0"/>
          </a:p>
        </p:txBody>
      </p:sp>
      <p:pic>
        <p:nvPicPr>
          <p:cNvPr id="8" name="Picture 7">
            <a:extLst>
              <a:ext uri="{FF2B5EF4-FFF2-40B4-BE49-F238E27FC236}">
                <a16:creationId xmlns:a16="http://schemas.microsoft.com/office/drawing/2014/main" id="{3C34C495-2608-4D32-A39C-147A1C1F1C01}"/>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407765" y="440680"/>
            <a:ext cx="2664001" cy="1476000"/>
          </a:xfrm>
          <a:prstGeom prst="rect">
            <a:avLst/>
          </a:prstGeom>
        </p:spPr>
      </p:pic>
      <p:cxnSp>
        <p:nvCxnSpPr>
          <p:cNvPr id="12" name="Straight Connector 11">
            <a:extLst>
              <a:ext uri="{FF2B5EF4-FFF2-40B4-BE49-F238E27FC236}">
                <a16:creationId xmlns:a16="http://schemas.microsoft.com/office/drawing/2014/main" id="{57249A1F-C7A0-46A9-8C59-CC1D68C4BA9F}"/>
              </a:ext>
            </a:extLst>
          </p:cNvPr>
          <p:cNvCxnSpPr>
            <a:cxnSpLocks/>
          </p:cNvCxnSpPr>
          <p:nvPr userDrawn="1"/>
        </p:nvCxnSpPr>
        <p:spPr>
          <a:xfrm>
            <a:off x="714375" y="5314950"/>
            <a:ext cx="4105275" cy="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503034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196ACC-DF52-4D7D-8EEE-A0A7A90B9D97}"/>
              </a:ext>
            </a:extLst>
          </p:cNvPr>
          <p:cNvSpPr>
            <a:spLocks noGrp="1"/>
          </p:cNvSpPr>
          <p:nvPr>
            <p:ph type="title" hasCustomPrompt="1"/>
          </p:nvPr>
        </p:nvSpPr>
        <p:spPr/>
        <p:txBody>
          <a:bodyPr/>
          <a:lstStyle/>
          <a:p>
            <a:r>
              <a:rPr lang="en-US" dirty="0"/>
              <a:t>CLICK TO EDIT MASTER TITLE STYLE</a:t>
            </a:r>
            <a:endParaRPr lang="et-EE" dirty="0"/>
          </a:p>
        </p:txBody>
      </p:sp>
      <p:sp>
        <p:nvSpPr>
          <p:cNvPr id="3" name="Content Placeholder 2">
            <a:extLst>
              <a:ext uri="{FF2B5EF4-FFF2-40B4-BE49-F238E27FC236}">
                <a16:creationId xmlns:a16="http://schemas.microsoft.com/office/drawing/2014/main" id="{D3199870-5DD8-4590-B076-AFEA34680FE6}"/>
              </a:ext>
            </a:extLst>
          </p:cNvPr>
          <p:cNvSpPr>
            <a:spLocks noGrp="1"/>
          </p:cNvSpPr>
          <p:nvPr>
            <p:ph idx="1"/>
          </p:nvPr>
        </p:nvSpPr>
        <p:spPr/>
        <p:txBody>
          <a:bodyPr numCol="2" spcCol="72000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t-EE" dirty="0"/>
          </a:p>
        </p:txBody>
      </p:sp>
      <p:pic>
        <p:nvPicPr>
          <p:cNvPr id="8" name="Picture 7">
            <a:extLst>
              <a:ext uri="{FF2B5EF4-FFF2-40B4-BE49-F238E27FC236}">
                <a16:creationId xmlns:a16="http://schemas.microsoft.com/office/drawing/2014/main" id="{916C83B7-F2C0-4975-A435-D54D8791128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096203" y="247178"/>
            <a:ext cx="972000" cy="976764"/>
          </a:xfrm>
          <a:prstGeom prst="rect">
            <a:avLst/>
          </a:prstGeom>
        </p:spPr>
      </p:pic>
    </p:spTree>
    <p:extLst>
      <p:ext uri="{BB962C8B-B14F-4D97-AF65-F5344CB8AC3E}">
        <p14:creationId xmlns:p14="http://schemas.microsoft.com/office/powerpoint/2010/main" val="18331195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with Pictur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87CE24BA-D39D-4B30-BC3A-9D5E86489A27}"/>
              </a:ext>
            </a:extLst>
          </p:cNvPr>
          <p:cNvSpPr>
            <a:spLocks noGrp="1"/>
          </p:cNvSpPr>
          <p:nvPr>
            <p:ph type="pic" sz="quarter" idx="10"/>
          </p:nvPr>
        </p:nvSpPr>
        <p:spPr>
          <a:xfrm>
            <a:off x="8220075" y="0"/>
            <a:ext cx="3971925" cy="6858000"/>
          </a:xfrm>
          <a:noFill/>
        </p:spPr>
        <p:txBody>
          <a:bodyPr/>
          <a:lstStyle/>
          <a:p>
            <a:endParaRPr lang="et-EE"/>
          </a:p>
        </p:txBody>
      </p:sp>
      <p:sp>
        <p:nvSpPr>
          <p:cNvPr id="10" name="Picture Placeholder 9">
            <a:extLst>
              <a:ext uri="{FF2B5EF4-FFF2-40B4-BE49-F238E27FC236}">
                <a16:creationId xmlns:a16="http://schemas.microsoft.com/office/drawing/2014/main" id="{E65D8B81-A17F-4795-9DE7-BB7434F6A339}"/>
              </a:ext>
            </a:extLst>
          </p:cNvPr>
          <p:cNvSpPr>
            <a:spLocks noGrp="1"/>
          </p:cNvSpPr>
          <p:nvPr>
            <p:ph type="pic" sz="quarter" idx="11" hasCustomPrompt="1"/>
          </p:nvPr>
        </p:nvSpPr>
        <p:spPr>
          <a:xfrm>
            <a:off x="11088835" y="249355"/>
            <a:ext cx="976764" cy="976764"/>
          </a:xfrm>
          <a:blipFill>
            <a:blip r:embed="rId2" cstate="email">
              <a:extLst>
                <a:ext uri="{28A0092B-C50C-407E-A947-70E740481C1C}">
                  <a14:useLocalDpi xmlns:a14="http://schemas.microsoft.com/office/drawing/2010/main"/>
                </a:ext>
              </a:extLst>
            </a:blip>
            <a:stretch>
              <a:fillRect/>
            </a:stretch>
          </a:blipFill>
        </p:spPr>
        <p:txBody>
          <a:bodyPr/>
          <a:lstStyle>
            <a:lvl1pPr marL="0" indent="0">
              <a:buNone/>
              <a:defRPr/>
            </a:lvl1pPr>
          </a:lstStyle>
          <a:p>
            <a:r>
              <a:rPr lang="en-US" dirty="0"/>
              <a:t> </a:t>
            </a:r>
            <a:endParaRPr lang="et-EE" dirty="0"/>
          </a:p>
        </p:txBody>
      </p:sp>
      <p:sp>
        <p:nvSpPr>
          <p:cNvPr id="2" name="Title 1">
            <a:extLst>
              <a:ext uri="{FF2B5EF4-FFF2-40B4-BE49-F238E27FC236}">
                <a16:creationId xmlns:a16="http://schemas.microsoft.com/office/drawing/2014/main" id="{11DCC676-86E8-4672-A035-8FAC3656CAD4}"/>
              </a:ext>
            </a:extLst>
          </p:cNvPr>
          <p:cNvSpPr>
            <a:spLocks noGrp="1"/>
          </p:cNvSpPr>
          <p:nvPr>
            <p:ph type="title" hasCustomPrompt="1"/>
          </p:nvPr>
        </p:nvSpPr>
        <p:spPr>
          <a:xfrm>
            <a:off x="266400" y="302400"/>
            <a:ext cx="7001174" cy="1020054"/>
          </a:xfrm>
        </p:spPr>
        <p:txBody>
          <a:bodyPr/>
          <a:lstStyle/>
          <a:p>
            <a:r>
              <a:rPr lang="en-US" dirty="0"/>
              <a:t>CLICK TO EDIT MASTER TITLE STYLE</a:t>
            </a:r>
            <a:endParaRPr lang="et-EE" dirty="0"/>
          </a:p>
        </p:txBody>
      </p:sp>
      <p:sp>
        <p:nvSpPr>
          <p:cNvPr id="3" name="Content Placeholder 2">
            <a:extLst>
              <a:ext uri="{FF2B5EF4-FFF2-40B4-BE49-F238E27FC236}">
                <a16:creationId xmlns:a16="http://schemas.microsoft.com/office/drawing/2014/main" id="{7EACABB0-960A-4AC9-86E5-128F74BD5595}"/>
              </a:ext>
            </a:extLst>
          </p:cNvPr>
          <p:cNvSpPr>
            <a:spLocks noGrp="1"/>
          </p:cNvSpPr>
          <p:nvPr>
            <p:ph sz="half" idx="1"/>
          </p:nvPr>
        </p:nvSpPr>
        <p:spPr>
          <a:xfrm>
            <a:off x="838199" y="1825625"/>
            <a:ext cx="6429375"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t-EE"/>
          </a:p>
        </p:txBody>
      </p:sp>
    </p:spTree>
    <p:extLst>
      <p:ext uri="{BB962C8B-B14F-4D97-AF65-F5344CB8AC3E}">
        <p14:creationId xmlns:p14="http://schemas.microsoft.com/office/powerpoint/2010/main" val="17695048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DCC676-86E8-4672-A035-8FAC3656CAD4}"/>
              </a:ext>
            </a:extLst>
          </p:cNvPr>
          <p:cNvSpPr>
            <a:spLocks noGrp="1"/>
          </p:cNvSpPr>
          <p:nvPr>
            <p:ph type="title" hasCustomPrompt="1"/>
          </p:nvPr>
        </p:nvSpPr>
        <p:spPr/>
        <p:txBody>
          <a:bodyPr/>
          <a:lstStyle/>
          <a:p>
            <a:r>
              <a:rPr lang="en-US" dirty="0"/>
              <a:t>CLICK TO EDIT MASTER TITLE STYLE</a:t>
            </a:r>
            <a:endParaRPr lang="et-EE" dirty="0"/>
          </a:p>
        </p:txBody>
      </p:sp>
      <p:sp>
        <p:nvSpPr>
          <p:cNvPr id="3" name="Content Placeholder 2">
            <a:extLst>
              <a:ext uri="{FF2B5EF4-FFF2-40B4-BE49-F238E27FC236}">
                <a16:creationId xmlns:a16="http://schemas.microsoft.com/office/drawing/2014/main" id="{7EACABB0-960A-4AC9-86E5-128F74BD5595}"/>
              </a:ext>
            </a:extLst>
          </p:cNvPr>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t-EE" dirty="0"/>
          </a:p>
        </p:txBody>
      </p:sp>
      <p:sp>
        <p:nvSpPr>
          <p:cNvPr id="4" name="Content Placeholder 3">
            <a:extLst>
              <a:ext uri="{FF2B5EF4-FFF2-40B4-BE49-F238E27FC236}">
                <a16:creationId xmlns:a16="http://schemas.microsoft.com/office/drawing/2014/main" id="{545FD890-9A92-46B2-903B-2DEF32533F5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t-EE"/>
          </a:p>
        </p:txBody>
      </p:sp>
      <p:pic>
        <p:nvPicPr>
          <p:cNvPr id="8" name="Picture 7">
            <a:extLst>
              <a:ext uri="{FF2B5EF4-FFF2-40B4-BE49-F238E27FC236}">
                <a16:creationId xmlns:a16="http://schemas.microsoft.com/office/drawing/2014/main" id="{2E1481A0-B840-4295-BB68-962B7A66CF1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096203" y="247178"/>
            <a:ext cx="972000" cy="976764"/>
          </a:xfrm>
          <a:prstGeom prst="rect">
            <a:avLst/>
          </a:prstGeom>
        </p:spPr>
      </p:pic>
    </p:spTree>
    <p:extLst>
      <p:ext uri="{BB962C8B-B14F-4D97-AF65-F5344CB8AC3E}">
        <p14:creationId xmlns:p14="http://schemas.microsoft.com/office/powerpoint/2010/main" val="27671395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E2DAB8-F80B-461A-B5C4-DA83D0A36A26}"/>
              </a:ext>
            </a:extLst>
          </p:cNvPr>
          <p:cNvSpPr>
            <a:spLocks noGrp="1"/>
          </p:cNvSpPr>
          <p:nvPr>
            <p:ph type="title" hasCustomPrompt="1"/>
          </p:nvPr>
        </p:nvSpPr>
        <p:spPr/>
        <p:txBody>
          <a:bodyPr/>
          <a:lstStyle/>
          <a:p>
            <a:r>
              <a:rPr lang="en-US" dirty="0"/>
              <a:t>CLICK TO EDIT MASTER TITLE STYLE</a:t>
            </a:r>
            <a:endParaRPr lang="et-EE" dirty="0"/>
          </a:p>
        </p:txBody>
      </p:sp>
    </p:spTree>
    <p:extLst>
      <p:ext uri="{BB962C8B-B14F-4D97-AF65-F5344CB8AC3E}">
        <p14:creationId xmlns:p14="http://schemas.microsoft.com/office/powerpoint/2010/main" val="17348721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Dark Background">
    <p:bg>
      <p:bgPr>
        <a:solidFill>
          <a:schemeClr val="tx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8ACBB21-C8B2-4BEC-B32A-323F3FA975F3}"/>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35896" t="22139" r="18632" b="21528"/>
          <a:stretch/>
        </p:blipFill>
        <p:spPr>
          <a:xfrm>
            <a:off x="5381694" y="0"/>
            <a:ext cx="6810306" cy="6854280"/>
          </a:xfrm>
          <a:prstGeom prst="rect">
            <a:avLst/>
          </a:prstGeom>
        </p:spPr>
      </p:pic>
      <p:sp>
        <p:nvSpPr>
          <p:cNvPr id="2" name="Title 1">
            <a:extLst>
              <a:ext uri="{FF2B5EF4-FFF2-40B4-BE49-F238E27FC236}">
                <a16:creationId xmlns:a16="http://schemas.microsoft.com/office/drawing/2014/main" id="{35196ACC-DF52-4D7D-8EEE-A0A7A90B9D97}"/>
              </a:ext>
            </a:extLst>
          </p:cNvPr>
          <p:cNvSpPr>
            <a:spLocks noGrp="1"/>
          </p:cNvSpPr>
          <p:nvPr>
            <p:ph type="title" hasCustomPrompt="1"/>
          </p:nvPr>
        </p:nvSpPr>
        <p:spPr/>
        <p:txBody>
          <a:bodyPr/>
          <a:lstStyle>
            <a:lvl1pPr>
              <a:defRPr>
                <a:solidFill>
                  <a:schemeClr val="bg1"/>
                </a:solidFill>
              </a:defRPr>
            </a:lvl1pPr>
          </a:lstStyle>
          <a:p>
            <a:r>
              <a:rPr lang="en-US" dirty="0"/>
              <a:t>CLICK TO EDIT MASTER TITLE STYLE</a:t>
            </a:r>
            <a:endParaRPr lang="et-EE" dirty="0"/>
          </a:p>
        </p:txBody>
      </p:sp>
      <p:sp>
        <p:nvSpPr>
          <p:cNvPr id="3" name="Content Placeholder 2">
            <a:extLst>
              <a:ext uri="{FF2B5EF4-FFF2-40B4-BE49-F238E27FC236}">
                <a16:creationId xmlns:a16="http://schemas.microsoft.com/office/drawing/2014/main" id="{D3199870-5DD8-4590-B076-AFEA34680FE6}"/>
              </a:ext>
            </a:extLst>
          </p:cNvPr>
          <p:cNvSpPr>
            <a:spLocks noGrp="1"/>
          </p:cNvSpPr>
          <p:nvPr>
            <p:ph idx="1"/>
          </p:nvPr>
        </p:nvSpPr>
        <p:spPr/>
        <p:txBody>
          <a:bodyPr numCol="1" spcCol="7200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t-EE" dirty="0"/>
          </a:p>
        </p:txBody>
      </p:sp>
    </p:spTree>
    <p:extLst>
      <p:ext uri="{BB962C8B-B14F-4D97-AF65-F5344CB8AC3E}">
        <p14:creationId xmlns:p14="http://schemas.microsoft.com/office/powerpoint/2010/main" val="18950810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chemeClr val="tx1"/>
        </a:solidFill>
        <a:effectLst/>
      </p:bgPr>
    </p:bg>
    <p:spTree>
      <p:nvGrpSpPr>
        <p:cNvPr id="1" name=""/>
        <p:cNvGrpSpPr/>
        <p:nvPr/>
      </p:nvGrpSpPr>
      <p:grpSpPr>
        <a:xfrm>
          <a:off x="0" y="0"/>
          <a:ext cx="0" cy="0"/>
          <a:chOff x="0" y="0"/>
          <a:chExt cx="0" cy="0"/>
        </a:xfrm>
      </p:grpSpPr>
      <p:pic>
        <p:nvPicPr>
          <p:cNvPr id="24" name="Graphic 23">
            <a:extLst>
              <a:ext uri="{FF2B5EF4-FFF2-40B4-BE49-F238E27FC236}">
                <a16:creationId xmlns:a16="http://schemas.microsoft.com/office/drawing/2014/main" id="{66FC700E-0CE5-4D11-9162-7CC980918077}"/>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52475" y="702298"/>
            <a:ext cx="2047875" cy="592467"/>
          </a:xfrm>
          <a:prstGeom prst="rect">
            <a:avLst/>
          </a:prstGeom>
        </p:spPr>
      </p:pic>
      <p:pic>
        <p:nvPicPr>
          <p:cNvPr id="16" name="Picture 15">
            <a:extLst>
              <a:ext uri="{FF2B5EF4-FFF2-40B4-BE49-F238E27FC236}">
                <a16:creationId xmlns:a16="http://schemas.microsoft.com/office/drawing/2014/main" id="{A83D5A43-E464-4B1D-AF25-B88AF4C8C9C5}"/>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l="38409" t="5888" r="18729" b="10480"/>
          <a:stretch/>
        </p:blipFill>
        <p:spPr>
          <a:xfrm>
            <a:off x="5705475" y="-1"/>
            <a:ext cx="6486525" cy="6856105"/>
          </a:xfrm>
          <a:prstGeom prst="rect">
            <a:avLst/>
          </a:prstGeom>
        </p:spPr>
      </p:pic>
      <p:sp>
        <p:nvSpPr>
          <p:cNvPr id="2" name="Title 1">
            <a:extLst>
              <a:ext uri="{FF2B5EF4-FFF2-40B4-BE49-F238E27FC236}">
                <a16:creationId xmlns:a16="http://schemas.microsoft.com/office/drawing/2014/main" id="{C944DF1D-9AD6-4399-B10A-44D150AD9F77}"/>
              </a:ext>
            </a:extLst>
          </p:cNvPr>
          <p:cNvSpPr>
            <a:spLocks noGrp="1"/>
          </p:cNvSpPr>
          <p:nvPr>
            <p:ph type="title" hasCustomPrompt="1"/>
          </p:nvPr>
        </p:nvSpPr>
        <p:spPr>
          <a:xfrm>
            <a:off x="576000" y="1962151"/>
            <a:ext cx="7721600" cy="2969418"/>
          </a:xfrm>
        </p:spPr>
        <p:txBody>
          <a:bodyPr anchor="b">
            <a:normAutofit/>
          </a:bodyPr>
          <a:lstStyle>
            <a:lvl1pPr>
              <a:lnSpc>
                <a:spcPct val="80000"/>
              </a:lnSpc>
              <a:defRPr sz="6000" b="0">
                <a:solidFill>
                  <a:schemeClr val="bg1"/>
                </a:solidFill>
              </a:defRPr>
            </a:lvl1pPr>
          </a:lstStyle>
          <a:p>
            <a:r>
              <a:rPr lang="en-US" dirty="0"/>
              <a:t>CLICK TO EDIT MASTER TITLE STYLE</a:t>
            </a:r>
            <a:endParaRPr lang="et-EE" dirty="0"/>
          </a:p>
        </p:txBody>
      </p:sp>
      <p:cxnSp>
        <p:nvCxnSpPr>
          <p:cNvPr id="12" name="Straight Connector 11">
            <a:extLst>
              <a:ext uri="{FF2B5EF4-FFF2-40B4-BE49-F238E27FC236}">
                <a16:creationId xmlns:a16="http://schemas.microsoft.com/office/drawing/2014/main" id="{F0F6E9BE-6E6E-4704-AA6F-BFC5D7E11907}"/>
              </a:ext>
            </a:extLst>
          </p:cNvPr>
          <p:cNvCxnSpPr>
            <a:cxnSpLocks/>
          </p:cNvCxnSpPr>
          <p:nvPr userDrawn="1"/>
        </p:nvCxnSpPr>
        <p:spPr>
          <a:xfrm>
            <a:off x="714375" y="5181600"/>
            <a:ext cx="4105275" cy="0"/>
          </a:xfrm>
          <a:prstGeom prst="line">
            <a:avLst/>
          </a:prstGeom>
          <a:ln w="28575">
            <a:solidFill>
              <a:schemeClr val="bg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1479105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69505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A9020B7-2883-42BA-A435-69E924080D6B}"/>
              </a:ext>
            </a:extLst>
          </p:cNvPr>
          <p:cNvSpPr>
            <a:spLocks noGrp="1"/>
          </p:cNvSpPr>
          <p:nvPr>
            <p:ph type="title"/>
          </p:nvPr>
        </p:nvSpPr>
        <p:spPr>
          <a:xfrm>
            <a:off x="266400" y="302400"/>
            <a:ext cx="9645712" cy="1020054"/>
          </a:xfrm>
          <a:prstGeom prst="rect">
            <a:avLst/>
          </a:prstGeom>
        </p:spPr>
        <p:txBody>
          <a:bodyPr vert="horz" lIns="91440" tIns="45720" rIns="91440" bIns="45720" rtlCol="0" anchor="t">
            <a:normAutofit/>
          </a:bodyPr>
          <a:lstStyle/>
          <a:p>
            <a:r>
              <a:rPr lang="en-US" dirty="0"/>
              <a:t>CLICK TO EDIT MASTER TITLE STYLE</a:t>
            </a:r>
            <a:endParaRPr lang="et-EE" dirty="0"/>
          </a:p>
        </p:txBody>
      </p:sp>
      <p:sp>
        <p:nvSpPr>
          <p:cNvPr id="3" name="Text Placeholder 2">
            <a:extLst>
              <a:ext uri="{FF2B5EF4-FFF2-40B4-BE49-F238E27FC236}">
                <a16:creationId xmlns:a16="http://schemas.microsoft.com/office/drawing/2014/main" id="{098150F1-78A7-45E6-9C69-2F3E9B6E2E0A}"/>
              </a:ext>
            </a:extLst>
          </p:cNvPr>
          <p:cNvSpPr>
            <a:spLocks noGrp="1"/>
          </p:cNvSpPr>
          <p:nvPr>
            <p:ph type="body" idx="1"/>
          </p:nvPr>
        </p:nvSpPr>
        <p:spPr>
          <a:xfrm>
            <a:off x="1080001" y="1598400"/>
            <a:ext cx="10032000" cy="4335675"/>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t-EE" dirty="0"/>
          </a:p>
        </p:txBody>
      </p:sp>
    </p:spTree>
    <p:extLst>
      <p:ext uri="{BB962C8B-B14F-4D97-AF65-F5344CB8AC3E}">
        <p14:creationId xmlns:p14="http://schemas.microsoft.com/office/powerpoint/2010/main" val="36967846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9" r:id="rId3"/>
    <p:sldLayoutId id="2147483652" r:id="rId4"/>
    <p:sldLayoutId id="2147483654" r:id="rId5"/>
    <p:sldLayoutId id="2147483658" r:id="rId6"/>
    <p:sldLayoutId id="2147483651" r:id="rId7"/>
    <p:sldLayoutId id="2147483655" r:id="rId8"/>
  </p:sldLayoutIdLst>
  <p:txStyles>
    <p:titleStyle>
      <a:lvl1pPr algn="l" defTabSz="914400" rtl="0" eaLnBrk="1" latinLnBrk="0" hangingPunct="1">
        <a:lnSpc>
          <a:spcPct val="100000"/>
        </a:lnSpc>
        <a:spcBef>
          <a:spcPct val="0"/>
        </a:spcBef>
        <a:buNone/>
        <a:defRPr sz="2000" b="0" kern="1200">
          <a:solidFill>
            <a:schemeClr val="tx1"/>
          </a:solidFill>
          <a:latin typeface="+mj-lt"/>
          <a:ea typeface="+mj-ea"/>
          <a:cs typeface="+mj-cs"/>
        </a:defRPr>
      </a:lvl1pPr>
    </p:titleStyle>
    <p:bodyStyle>
      <a:lvl1pPr marL="180975" indent="-180975"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542925" indent="-180975"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895350" indent="-180975"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162050" indent="-17145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1438275" indent="-180975"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t-E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1108FE-E55C-4A54-ACAA-13426AFDBDAD}"/>
              </a:ext>
            </a:extLst>
          </p:cNvPr>
          <p:cNvSpPr>
            <a:spLocks noGrp="1"/>
          </p:cNvSpPr>
          <p:nvPr>
            <p:ph type="ctrTitle"/>
          </p:nvPr>
        </p:nvSpPr>
        <p:spPr>
          <a:xfrm>
            <a:off x="576000" y="2102400"/>
            <a:ext cx="5469160" cy="2894523"/>
          </a:xfrm>
        </p:spPr>
        <p:txBody>
          <a:bodyPr/>
          <a:lstStyle/>
          <a:p>
            <a:r>
              <a:rPr lang="et-EE" dirty="0"/>
              <a:t>Statistika Eesti metsast ja </a:t>
            </a:r>
            <a:r>
              <a:rPr lang="et-EE"/>
              <a:t>tööstusest 2024</a:t>
            </a:r>
            <a:endParaRPr lang="et-EE" dirty="0"/>
          </a:p>
        </p:txBody>
      </p:sp>
    </p:spTree>
    <p:extLst>
      <p:ext uri="{BB962C8B-B14F-4D97-AF65-F5344CB8AC3E}">
        <p14:creationId xmlns:p14="http://schemas.microsoft.com/office/powerpoint/2010/main" val="16903643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E1ADB8AD-2E0C-52B0-379E-78A7B192E3A4}"/>
              </a:ext>
            </a:extLst>
          </p:cNvPr>
          <p:cNvSpPr txBox="1"/>
          <p:nvPr/>
        </p:nvSpPr>
        <p:spPr>
          <a:xfrm>
            <a:off x="1375508" y="6287649"/>
            <a:ext cx="3050835" cy="369332"/>
          </a:xfrm>
          <a:prstGeom prst="rect">
            <a:avLst/>
          </a:prstGeom>
          <a:noFill/>
        </p:spPr>
        <p:txBody>
          <a:bodyPr wrap="none" rtlCol="0">
            <a:spAutoFit/>
          </a:bodyPr>
          <a:lstStyle/>
          <a:p>
            <a:r>
              <a:rPr lang="et-EE" dirty="0"/>
              <a:t>Allikas: Statistikaamet, 2024</a:t>
            </a:r>
          </a:p>
        </p:txBody>
      </p:sp>
      <p:pic>
        <p:nvPicPr>
          <p:cNvPr id="4" name="Sisu kohatäide 3">
            <a:extLst>
              <a:ext uri="{FF2B5EF4-FFF2-40B4-BE49-F238E27FC236}">
                <a16:creationId xmlns:a16="http://schemas.microsoft.com/office/drawing/2014/main" id="{95267330-6CD2-7DF4-1EE5-AF2E8AA4CEBC}"/>
              </a:ext>
            </a:extLst>
          </p:cNvPr>
          <p:cNvPicPr>
            <a:picLocks noGrp="1" noChangeAspect="1"/>
          </p:cNvPicPr>
          <p:nvPr>
            <p:ph idx="1"/>
          </p:nvPr>
        </p:nvPicPr>
        <p:blipFill>
          <a:blip r:embed="rId2"/>
          <a:stretch>
            <a:fillRect/>
          </a:stretch>
        </p:blipFill>
        <p:spPr>
          <a:xfrm>
            <a:off x="1400536" y="1078784"/>
            <a:ext cx="3005588" cy="3639627"/>
          </a:xfrm>
          <a:prstGeom prst="rect">
            <a:avLst/>
          </a:prstGeom>
        </p:spPr>
      </p:pic>
      <p:pic>
        <p:nvPicPr>
          <p:cNvPr id="8" name="Pilt 7">
            <a:extLst>
              <a:ext uri="{FF2B5EF4-FFF2-40B4-BE49-F238E27FC236}">
                <a16:creationId xmlns:a16="http://schemas.microsoft.com/office/drawing/2014/main" id="{230A11B8-BEC6-21FC-FF98-317B71B98005}"/>
              </a:ext>
            </a:extLst>
          </p:cNvPr>
          <p:cNvPicPr>
            <a:picLocks noChangeAspect="1"/>
          </p:cNvPicPr>
          <p:nvPr/>
        </p:nvPicPr>
        <p:blipFill>
          <a:blip r:embed="rId3"/>
          <a:stretch>
            <a:fillRect/>
          </a:stretch>
        </p:blipFill>
        <p:spPr>
          <a:xfrm>
            <a:off x="5489314" y="1342920"/>
            <a:ext cx="3314415" cy="4164605"/>
          </a:xfrm>
          <a:prstGeom prst="rect">
            <a:avLst/>
          </a:prstGeom>
        </p:spPr>
      </p:pic>
      <p:pic>
        <p:nvPicPr>
          <p:cNvPr id="9" name="Pilt 8">
            <a:extLst>
              <a:ext uri="{FF2B5EF4-FFF2-40B4-BE49-F238E27FC236}">
                <a16:creationId xmlns:a16="http://schemas.microsoft.com/office/drawing/2014/main" id="{5E7D785F-D12C-0E3C-27EA-33CE954EB110}"/>
              </a:ext>
            </a:extLst>
          </p:cNvPr>
          <p:cNvPicPr>
            <a:picLocks noChangeAspect="1"/>
          </p:cNvPicPr>
          <p:nvPr/>
        </p:nvPicPr>
        <p:blipFill>
          <a:blip r:embed="rId4"/>
          <a:stretch>
            <a:fillRect/>
          </a:stretch>
        </p:blipFill>
        <p:spPr>
          <a:xfrm>
            <a:off x="8540814" y="2189954"/>
            <a:ext cx="3460200" cy="3417744"/>
          </a:xfrm>
          <a:prstGeom prst="rect">
            <a:avLst/>
          </a:prstGeom>
        </p:spPr>
      </p:pic>
    </p:spTree>
    <p:extLst>
      <p:ext uri="{BB962C8B-B14F-4D97-AF65-F5344CB8AC3E}">
        <p14:creationId xmlns:p14="http://schemas.microsoft.com/office/powerpoint/2010/main" val="16931840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Sisu kohatäide 7">
            <a:extLst>
              <a:ext uri="{FF2B5EF4-FFF2-40B4-BE49-F238E27FC236}">
                <a16:creationId xmlns:a16="http://schemas.microsoft.com/office/drawing/2014/main" id="{F8979BF5-42D5-0C16-8E16-1B5ACE134668}"/>
              </a:ext>
            </a:extLst>
          </p:cNvPr>
          <p:cNvPicPr>
            <a:picLocks noGrp="1" noChangeAspect="1"/>
          </p:cNvPicPr>
          <p:nvPr>
            <p:ph idx="1"/>
          </p:nvPr>
        </p:nvPicPr>
        <p:blipFill>
          <a:blip r:embed="rId2"/>
          <a:stretch>
            <a:fillRect/>
          </a:stretch>
        </p:blipFill>
        <p:spPr>
          <a:xfrm>
            <a:off x="820585" y="628229"/>
            <a:ext cx="5740451" cy="5455329"/>
          </a:xfrm>
          <a:prstGeom prst="rect">
            <a:avLst/>
          </a:prstGeom>
        </p:spPr>
      </p:pic>
      <p:sp>
        <p:nvSpPr>
          <p:cNvPr id="6" name="TextBox 5">
            <a:extLst>
              <a:ext uri="{FF2B5EF4-FFF2-40B4-BE49-F238E27FC236}">
                <a16:creationId xmlns:a16="http://schemas.microsoft.com/office/drawing/2014/main" id="{587ED407-72F1-2A8F-F55B-2A13E8FAB991}"/>
              </a:ext>
            </a:extLst>
          </p:cNvPr>
          <p:cNvSpPr txBox="1"/>
          <p:nvPr/>
        </p:nvSpPr>
        <p:spPr>
          <a:xfrm>
            <a:off x="1375508" y="6287649"/>
            <a:ext cx="3050835" cy="369332"/>
          </a:xfrm>
          <a:prstGeom prst="rect">
            <a:avLst/>
          </a:prstGeom>
          <a:noFill/>
        </p:spPr>
        <p:txBody>
          <a:bodyPr wrap="none" rtlCol="0">
            <a:spAutoFit/>
          </a:bodyPr>
          <a:lstStyle/>
          <a:p>
            <a:r>
              <a:rPr lang="et-EE" dirty="0"/>
              <a:t>Allikas: Statistikaamet, 2024</a:t>
            </a:r>
          </a:p>
        </p:txBody>
      </p:sp>
      <p:sp>
        <p:nvSpPr>
          <p:cNvPr id="7" name="Oval 4">
            <a:extLst>
              <a:ext uri="{FF2B5EF4-FFF2-40B4-BE49-F238E27FC236}">
                <a16:creationId xmlns:a16="http://schemas.microsoft.com/office/drawing/2014/main" id="{562013CF-5E85-862D-C2B4-41015376E11B}"/>
              </a:ext>
            </a:extLst>
          </p:cNvPr>
          <p:cNvSpPr/>
          <p:nvPr/>
        </p:nvSpPr>
        <p:spPr>
          <a:xfrm>
            <a:off x="4346551" y="3429000"/>
            <a:ext cx="2072179" cy="1861547"/>
          </a:xfrm>
          <a:prstGeom prst="ellipse">
            <a:avLst/>
          </a:prstGeom>
          <a:solidFill>
            <a:srgbClr val="F2E86D"/>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t-EE" b="1" dirty="0">
                <a:solidFill>
                  <a:schemeClr val="tx1"/>
                </a:solidFill>
              </a:rPr>
              <a:t>Kogueksport 2,59 miljardit €</a:t>
            </a:r>
            <a:endParaRPr lang="en-US" b="1" dirty="0">
              <a:solidFill>
                <a:schemeClr val="tx1"/>
              </a:solidFill>
            </a:endParaRPr>
          </a:p>
        </p:txBody>
      </p:sp>
      <p:pic>
        <p:nvPicPr>
          <p:cNvPr id="10" name="Pilt 9">
            <a:extLst>
              <a:ext uri="{FF2B5EF4-FFF2-40B4-BE49-F238E27FC236}">
                <a16:creationId xmlns:a16="http://schemas.microsoft.com/office/drawing/2014/main" id="{EC978BA4-C2E6-F869-C5E1-31FFEF446924}"/>
              </a:ext>
            </a:extLst>
          </p:cNvPr>
          <p:cNvPicPr>
            <a:picLocks noChangeAspect="1"/>
          </p:cNvPicPr>
          <p:nvPr/>
        </p:nvPicPr>
        <p:blipFill>
          <a:blip r:embed="rId3"/>
          <a:stretch>
            <a:fillRect/>
          </a:stretch>
        </p:blipFill>
        <p:spPr>
          <a:xfrm>
            <a:off x="7048976" y="1364251"/>
            <a:ext cx="4322439" cy="4901609"/>
          </a:xfrm>
          <a:prstGeom prst="rect">
            <a:avLst/>
          </a:prstGeom>
        </p:spPr>
      </p:pic>
    </p:spTree>
    <p:extLst>
      <p:ext uri="{BB962C8B-B14F-4D97-AF65-F5344CB8AC3E}">
        <p14:creationId xmlns:p14="http://schemas.microsoft.com/office/powerpoint/2010/main" val="14405637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1FBD51A3-FF71-9C02-4204-D486EF99BD61}"/>
              </a:ext>
            </a:extLst>
          </p:cNvPr>
          <p:cNvSpPr txBox="1"/>
          <p:nvPr/>
        </p:nvSpPr>
        <p:spPr>
          <a:xfrm>
            <a:off x="1375508" y="6287649"/>
            <a:ext cx="3050835" cy="369332"/>
          </a:xfrm>
          <a:prstGeom prst="rect">
            <a:avLst/>
          </a:prstGeom>
          <a:noFill/>
        </p:spPr>
        <p:txBody>
          <a:bodyPr wrap="none" rtlCol="0">
            <a:spAutoFit/>
          </a:bodyPr>
          <a:lstStyle/>
          <a:p>
            <a:r>
              <a:rPr lang="et-EE" dirty="0"/>
              <a:t>Allikas: Statistikaamet, 2024</a:t>
            </a:r>
          </a:p>
        </p:txBody>
      </p:sp>
      <p:pic>
        <p:nvPicPr>
          <p:cNvPr id="4" name="Sisu kohatäide 3">
            <a:extLst>
              <a:ext uri="{FF2B5EF4-FFF2-40B4-BE49-F238E27FC236}">
                <a16:creationId xmlns:a16="http://schemas.microsoft.com/office/drawing/2014/main" id="{C3C064EE-6713-B1F7-200B-2C696E0566C4}"/>
              </a:ext>
            </a:extLst>
          </p:cNvPr>
          <p:cNvPicPr>
            <a:picLocks noGrp="1" noChangeAspect="1"/>
          </p:cNvPicPr>
          <p:nvPr>
            <p:ph idx="1"/>
          </p:nvPr>
        </p:nvPicPr>
        <p:blipFill>
          <a:blip r:embed="rId2"/>
          <a:stretch>
            <a:fillRect/>
          </a:stretch>
        </p:blipFill>
        <p:spPr>
          <a:xfrm>
            <a:off x="2775988" y="138776"/>
            <a:ext cx="6120828" cy="6148873"/>
          </a:xfrm>
          <a:prstGeom prst="rect">
            <a:avLst/>
          </a:prstGeom>
        </p:spPr>
      </p:pic>
    </p:spTree>
    <p:extLst>
      <p:ext uri="{BB962C8B-B14F-4D97-AF65-F5344CB8AC3E}">
        <p14:creationId xmlns:p14="http://schemas.microsoft.com/office/powerpoint/2010/main" val="32358560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CE25C82-E835-00F4-84B3-66117A25FACF}"/>
              </a:ext>
            </a:extLst>
          </p:cNvPr>
          <p:cNvSpPr txBox="1"/>
          <p:nvPr/>
        </p:nvSpPr>
        <p:spPr>
          <a:xfrm>
            <a:off x="1273908" y="6173349"/>
            <a:ext cx="3050835" cy="369332"/>
          </a:xfrm>
          <a:prstGeom prst="rect">
            <a:avLst/>
          </a:prstGeom>
          <a:noFill/>
        </p:spPr>
        <p:txBody>
          <a:bodyPr wrap="none" rtlCol="0">
            <a:spAutoFit/>
          </a:bodyPr>
          <a:lstStyle/>
          <a:p>
            <a:r>
              <a:rPr lang="et-EE" dirty="0"/>
              <a:t>Allikas: Statistikaamet, 2024</a:t>
            </a:r>
          </a:p>
        </p:txBody>
      </p:sp>
      <p:pic>
        <p:nvPicPr>
          <p:cNvPr id="6" name="Sisu kohatäide 5">
            <a:extLst>
              <a:ext uri="{FF2B5EF4-FFF2-40B4-BE49-F238E27FC236}">
                <a16:creationId xmlns:a16="http://schemas.microsoft.com/office/drawing/2014/main" id="{366FA7A5-93B8-8726-C6C7-98593844BDDD}"/>
              </a:ext>
            </a:extLst>
          </p:cNvPr>
          <p:cNvPicPr>
            <a:picLocks noGrp="1" noChangeAspect="1"/>
          </p:cNvPicPr>
          <p:nvPr>
            <p:ph idx="1"/>
          </p:nvPr>
        </p:nvPicPr>
        <p:blipFill>
          <a:blip r:embed="rId2"/>
          <a:stretch>
            <a:fillRect/>
          </a:stretch>
        </p:blipFill>
        <p:spPr>
          <a:xfrm>
            <a:off x="1273907" y="887133"/>
            <a:ext cx="8859137" cy="5289679"/>
          </a:xfrm>
          <a:prstGeom prst="rect">
            <a:avLst/>
          </a:prstGeom>
        </p:spPr>
      </p:pic>
    </p:spTree>
    <p:extLst>
      <p:ext uri="{BB962C8B-B14F-4D97-AF65-F5344CB8AC3E}">
        <p14:creationId xmlns:p14="http://schemas.microsoft.com/office/powerpoint/2010/main" val="18597993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E1BA2F26-34C4-F9B3-ED6A-06B4C6F4709E}"/>
              </a:ext>
            </a:extLst>
          </p:cNvPr>
          <p:cNvSpPr txBox="1"/>
          <p:nvPr/>
        </p:nvSpPr>
        <p:spPr>
          <a:xfrm>
            <a:off x="1273909" y="6173349"/>
            <a:ext cx="3204306" cy="369332"/>
          </a:xfrm>
          <a:prstGeom prst="rect">
            <a:avLst/>
          </a:prstGeom>
          <a:noFill/>
        </p:spPr>
        <p:txBody>
          <a:bodyPr wrap="square" rtlCol="0">
            <a:spAutoFit/>
          </a:bodyPr>
          <a:lstStyle/>
          <a:p>
            <a:r>
              <a:rPr lang="et-EE" dirty="0"/>
              <a:t>Allikas: Statistikaamet, 2023</a:t>
            </a:r>
          </a:p>
        </p:txBody>
      </p:sp>
      <p:pic>
        <p:nvPicPr>
          <p:cNvPr id="2" name="Pilt 1">
            <a:extLst>
              <a:ext uri="{FF2B5EF4-FFF2-40B4-BE49-F238E27FC236}">
                <a16:creationId xmlns:a16="http://schemas.microsoft.com/office/drawing/2014/main" id="{3CA30E21-EE22-D723-F60F-492167C61600}"/>
              </a:ext>
            </a:extLst>
          </p:cNvPr>
          <p:cNvPicPr>
            <a:picLocks noChangeAspect="1"/>
          </p:cNvPicPr>
          <p:nvPr/>
        </p:nvPicPr>
        <p:blipFill>
          <a:blip r:embed="rId2"/>
          <a:stretch>
            <a:fillRect/>
          </a:stretch>
        </p:blipFill>
        <p:spPr>
          <a:xfrm>
            <a:off x="528655" y="1035112"/>
            <a:ext cx="6888175" cy="3900781"/>
          </a:xfrm>
          <a:prstGeom prst="rect">
            <a:avLst/>
          </a:prstGeom>
        </p:spPr>
      </p:pic>
      <p:pic>
        <p:nvPicPr>
          <p:cNvPr id="7" name="Sisu kohatäide 6">
            <a:extLst>
              <a:ext uri="{FF2B5EF4-FFF2-40B4-BE49-F238E27FC236}">
                <a16:creationId xmlns:a16="http://schemas.microsoft.com/office/drawing/2014/main" id="{4E4A0A2E-234F-4AF9-5BA7-59532CB6E277}"/>
              </a:ext>
            </a:extLst>
          </p:cNvPr>
          <p:cNvPicPr>
            <a:picLocks noGrp="1" noChangeAspect="1"/>
          </p:cNvPicPr>
          <p:nvPr>
            <p:ph idx="1"/>
          </p:nvPr>
        </p:nvPicPr>
        <p:blipFill>
          <a:blip r:embed="rId3"/>
          <a:stretch>
            <a:fillRect/>
          </a:stretch>
        </p:blipFill>
        <p:spPr>
          <a:xfrm>
            <a:off x="7416830" y="1035112"/>
            <a:ext cx="4684881" cy="4581917"/>
          </a:xfrm>
          <a:prstGeom prst="rect">
            <a:avLst/>
          </a:prstGeom>
        </p:spPr>
      </p:pic>
    </p:spTree>
    <p:extLst>
      <p:ext uri="{BB962C8B-B14F-4D97-AF65-F5344CB8AC3E}">
        <p14:creationId xmlns:p14="http://schemas.microsoft.com/office/powerpoint/2010/main" val="41143796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03E954A-D2C2-0752-6CA7-4754257859BD}"/>
              </a:ext>
            </a:extLst>
          </p:cNvPr>
          <p:cNvSpPr txBox="1"/>
          <p:nvPr/>
        </p:nvSpPr>
        <p:spPr>
          <a:xfrm>
            <a:off x="1273909" y="6173349"/>
            <a:ext cx="3204306" cy="369332"/>
          </a:xfrm>
          <a:prstGeom prst="rect">
            <a:avLst/>
          </a:prstGeom>
          <a:noFill/>
        </p:spPr>
        <p:txBody>
          <a:bodyPr wrap="square" rtlCol="0">
            <a:spAutoFit/>
          </a:bodyPr>
          <a:lstStyle/>
          <a:p>
            <a:r>
              <a:rPr lang="et-EE" dirty="0"/>
              <a:t>Allikas: Statistikaamet, 2023</a:t>
            </a:r>
          </a:p>
        </p:txBody>
      </p:sp>
      <p:pic>
        <p:nvPicPr>
          <p:cNvPr id="6" name="Sisu kohatäide 5">
            <a:extLst>
              <a:ext uri="{FF2B5EF4-FFF2-40B4-BE49-F238E27FC236}">
                <a16:creationId xmlns:a16="http://schemas.microsoft.com/office/drawing/2014/main" id="{C1ACB997-7EB9-76C0-56C0-8F06CED803B4}"/>
              </a:ext>
            </a:extLst>
          </p:cNvPr>
          <p:cNvPicPr>
            <a:picLocks noGrp="1" noChangeAspect="1"/>
          </p:cNvPicPr>
          <p:nvPr>
            <p:ph idx="1"/>
          </p:nvPr>
        </p:nvPicPr>
        <p:blipFill>
          <a:blip r:embed="rId3"/>
          <a:stretch>
            <a:fillRect/>
          </a:stretch>
        </p:blipFill>
        <p:spPr>
          <a:xfrm>
            <a:off x="1273909" y="772649"/>
            <a:ext cx="9171766" cy="5312702"/>
          </a:xfrm>
          <a:prstGeom prst="rect">
            <a:avLst/>
          </a:prstGeom>
        </p:spPr>
      </p:pic>
    </p:spTree>
    <p:extLst>
      <p:ext uri="{BB962C8B-B14F-4D97-AF65-F5344CB8AC3E}">
        <p14:creationId xmlns:p14="http://schemas.microsoft.com/office/powerpoint/2010/main" val="13814233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Sisu kohatäide 6">
            <a:extLst>
              <a:ext uri="{FF2B5EF4-FFF2-40B4-BE49-F238E27FC236}">
                <a16:creationId xmlns:a16="http://schemas.microsoft.com/office/drawing/2014/main" id="{A77EDF6B-B026-0006-5460-0D5A5D414566}"/>
              </a:ext>
            </a:extLst>
          </p:cNvPr>
          <p:cNvPicPr>
            <a:picLocks noGrp="1" noChangeAspect="1"/>
          </p:cNvPicPr>
          <p:nvPr>
            <p:ph idx="1"/>
          </p:nvPr>
        </p:nvPicPr>
        <p:blipFill>
          <a:blip r:embed="rId2"/>
          <a:stretch>
            <a:fillRect/>
          </a:stretch>
        </p:blipFill>
        <p:spPr>
          <a:xfrm>
            <a:off x="1101012" y="798974"/>
            <a:ext cx="9433249" cy="5260052"/>
          </a:xfrm>
          <a:prstGeom prst="rect">
            <a:avLst/>
          </a:prstGeom>
        </p:spPr>
      </p:pic>
      <p:sp>
        <p:nvSpPr>
          <p:cNvPr id="5" name="TextBox 4">
            <a:extLst>
              <a:ext uri="{FF2B5EF4-FFF2-40B4-BE49-F238E27FC236}">
                <a16:creationId xmlns:a16="http://schemas.microsoft.com/office/drawing/2014/main" id="{C7DB6921-8EE8-0A31-9D65-65054B958688}"/>
              </a:ext>
            </a:extLst>
          </p:cNvPr>
          <p:cNvSpPr txBox="1"/>
          <p:nvPr/>
        </p:nvSpPr>
        <p:spPr>
          <a:xfrm>
            <a:off x="1273909" y="6173349"/>
            <a:ext cx="3204306" cy="369332"/>
          </a:xfrm>
          <a:prstGeom prst="rect">
            <a:avLst/>
          </a:prstGeom>
          <a:noFill/>
        </p:spPr>
        <p:txBody>
          <a:bodyPr wrap="square" rtlCol="0">
            <a:spAutoFit/>
          </a:bodyPr>
          <a:lstStyle/>
          <a:p>
            <a:r>
              <a:rPr lang="et-EE" dirty="0"/>
              <a:t>Allikas: Statistikaamet, 2023</a:t>
            </a:r>
          </a:p>
        </p:txBody>
      </p:sp>
      <p:sp>
        <p:nvSpPr>
          <p:cNvPr id="6" name="Oval 2">
            <a:extLst>
              <a:ext uri="{FF2B5EF4-FFF2-40B4-BE49-F238E27FC236}">
                <a16:creationId xmlns:a16="http://schemas.microsoft.com/office/drawing/2014/main" id="{9E04925E-805E-EACB-6A28-84AC3F46F26C}"/>
              </a:ext>
            </a:extLst>
          </p:cNvPr>
          <p:cNvSpPr/>
          <p:nvPr/>
        </p:nvSpPr>
        <p:spPr>
          <a:xfrm>
            <a:off x="7105159" y="2696308"/>
            <a:ext cx="2273303" cy="2145323"/>
          </a:xfrm>
          <a:prstGeom prst="ellipse">
            <a:avLst/>
          </a:prstGeom>
          <a:solidFill>
            <a:schemeClr val="accent4"/>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t-EE" dirty="0">
                <a:solidFill>
                  <a:schemeClr val="tx1"/>
                </a:solidFill>
              </a:rPr>
              <a:t>2015-2023 </a:t>
            </a:r>
          </a:p>
          <a:p>
            <a:pPr algn="ctr"/>
            <a:r>
              <a:rPr lang="et-EE" dirty="0">
                <a:solidFill>
                  <a:schemeClr val="tx1"/>
                </a:solidFill>
              </a:rPr>
              <a:t>3,5 miljardit €</a:t>
            </a:r>
            <a:endParaRPr lang="en-US" dirty="0">
              <a:solidFill>
                <a:schemeClr val="tx1"/>
              </a:solidFill>
            </a:endParaRPr>
          </a:p>
        </p:txBody>
      </p:sp>
    </p:spTree>
    <p:extLst>
      <p:ext uri="{BB962C8B-B14F-4D97-AF65-F5344CB8AC3E}">
        <p14:creationId xmlns:p14="http://schemas.microsoft.com/office/powerpoint/2010/main" val="4049944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7">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29F0F52E-9C1E-4B89-A9E3-A8450A3526C7}"/>
              </a:ext>
            </a:extLst>
          </p:cNvPr>
          <p:cNvSpPr>
            <a:spLocks noGrp="1"/>
          </p:cNvSpPr>
          <p:nvPr>
            <p:ph type="title"/>
          </p:nvPr>
        </p:nvSpPr>
        <p:spPr>
          <a:xfrm>
            <a:off x="635000" y="640823"/>
            <a:ext cx="3418659" cy="5583148"/>
          </a:xfrm>
        </p:spPr>
        <p:txBody>
          <a:bodyPr anchor="ctr">
            <a:noAutofit/>
          </a:bodyPr>
          <a:lstStyle/>
          <a:p>
            <a:r>
              <a:rPr lang="et-EE" sz="2400" dirty="0">
                <a:solidFill>
                  <a:schemeClr val="tx1"/>
                </a:solidFill>
              </a:rPr>
              <a:t>Eesti on rangelt kaitstavate metsade osakaalult vastavalt </a:t>
            </a:r>
            <a:r>
              <a:rPr lang="et-EE" sz="2400" i="1" dirty="0">
                <a:solidFill>
                  <a:schemeClr val="tx1"/>
                </a:solidFill>
              </a:rPr>
              <a:t>State of </a:t>
            </a:r>
            <a:r>
              <a:rPr lang="et-EE" sz="2400" i="1" dirty="0" err="1">
                <a:solidFill>
                  <a:schemeClr val="tx1"/>
                </a:solidFill>
              </a:rPr>
              <a:t>Europe’s</a:t>
            </a:r>
            <a:r>
              <a:rPr lang="et-EE" sz="2400" i="1" dirty="0">
                <a:solidFill>
                  <a:schemeClr val="tx1"/>
                </a:solidFill>
              </a:rPr>
              <a:t> </a:t>
            </a:r>
            <a:r>
              <a:rPr lang="et-EE" sz="2400" i="1" dirty="0" err="1">
                <a:solidFill>
                  <a:schemeClr val="tx1"/>
                </a:solidFill>
              </a:rPr>
              <a:t>Forests</a:t>
            </a:r>
            <a:r>
              <a:rPr lang="et-EE" sz="2400" i="1" dirty="0">
                <a:solidFill>
                  <a:schemeClr val="tx1"/>
                </a:solidFill>
              </a:rPr>
              <a:t> 2020</a:t>
            </a:r>
            <a:r>
              <a:rPr lang="et-EE" sz="2400" dirty="0">
                <a:solidFill>
                  <a:schemeClr val="tx1"/>
                </a:solidFill>
              </a:rPr>
              <a:t> raportile  koos  Soome, Tšehhi, Rootsi ja Norraga viie kõige suurema </a:t>
            </a:r>
            <a:r>
              <a:rPr lang="et-EE" sz="2400" dirty="0" err="1">
                <a:solidFill>
                  <a:schemeClr val="tx1"/>
                </a:solidFill>
              </a:rPr>
              <a:t>rangerežiimilise</a:t>
            </a:r>
            <a:r>
              <a:rPr lang="et-EE" sz="2400" dirty="0">
                <a:solidFill>
                  <a:schemeClr val="tx1"/>
                </a:solidFill>
              </a:rPr>
              <a:t> kaitse all oleva metsa pindalaga riigi hulgas Euroopas.</a:t>
            </a:r>
            <a:br>
              <a:rPr lang="et-EE" sz="2400" dirty="0">
                <a:solidFill>
                  <a:schemeClr val="tx1"/>
                </a:solidFill>
              </a:rPr>
            </a:br>
            <a:endParaRPr lang="et-EE" sz="2400" dirty="0">
              <a:solidFill>
                <a:schemeClr val="tx1"/>
              </a:solidFill>
            </a:endParaRPr>
          </a:p>
        </p:txBody>
      </p:sp>
      <p:sp>
        <p:nvSpPr>
          <p:cNvPr id="15"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644F5F31-4F24-4917-E986-7A603BFEA484}"/>
              </a:ext>
            </a:extLst>
          </p:cNvPr>
          <p:cNvSpPr txBox="1"/>
          <p:nvPr/>
        </p:nvSpPr>
        <p:spPr>
          <a:xfrm>
            <a:off x="4573341" y="6176963"/>
            <a:ext cx="5656385" cy="369332"/>
          </a:xfrm>
          <a:prstGeom prst="rect">
            <a:avLst/>
          </a:prstGeom>
          <a:noFill/>
        </p:spPr>
        <p:txBody>
          <a:bodyPr wrap="square" rtlCol="0">
            <a:spAutoFit/>
          </a:bodyPr>
          <a:lstStyle/>
          <a:p>
            <a:r>
              <a:rPr lang="et-EE" dirty="0"/>
              <a:t>Allikas: Eesti statistiline metsainventuur SMI, 2023</a:t>
            </a:r>
          </a:p>
        </p:txBody>
      </p:sp>
      <p:pic>
        <p:nvPicPr>
          <p:cNvPr id="6" name="Sisu kohatäide 5">
            <a:extLst>
              <a:ext uri="{FF2B5EF4-FFF2-40B4-BE49-F238E27FC236}">
                <a16:creationId xmlns:a16="http://schemas.microsoft.com/office/drawing/2014/main" id="{5FEE3F02-A5EF-0BCF-34FF-BF70BB577312}"/>
              </a:ext>
            </a:extLst>
          </p:cNvPr>
          <p:cNvPicPr>
            <a:picLocks noGrp="1" noChangeAspect="1"/>
          </p:cNvPicPr>
          <p:nvPr>
            <p:ph idx="1"/>
          </p:nvPr>
        </p:nvPicPr>
        <p:blipFill>
          <a:blip r:embed="rId2"/>
          <a:stretch>
            <a:fillRect/>
          </a:stretch>
        </p:blipFill>
        <p:spPr>
          <a:xfrm>
            <a:off x="4374806" y="375854"/>
            <a:ext cx="4688230" cy="2956816"/>
          </a:xfrm>
          <a:prstGeom prst="rect">
            <a:avLst/>
          </a:prstGeom>
        </p:spPr>
      </p:pic>
      <p:pic>
        <p:nvPicPr>
          <p:cNvPr id="7" name="Pilt 6">
            <a:extLst>
              <a:ext uri="{FF2B5EF4-FFF2-40B4-BE49-F238E27FC236}">
                <a16:creationId xmlns:a16="http://schemas.microsoft.com/office/drawing/2014/main" id="{CAC27A75-CC4D-6C53-E474-7009A75CAE9F}"/>
              </a:ext>
            </a:extLst>
          </p:cNvPr>
          <p:cNvPicPr>
            <a:picLocks noChangeAspect="1"/>
          </p:cNvPicPr>
          <p:nvPr/>
        </p:nvPicPr>
        <p:blipFill>
          <a:blip r:embed="rId3"/>
          <a:stretch>
            <a:fillRect/>
          </a:stretch>
        </p:blipFill>
        <p:spPr>
          <a:xfrm>
            <a:off x="6972411" y="3468340"/>
            <a:ext cx="4584589" cy="2755631"/>
          </a:xfrm>
          <a:prstGeom prst="rect">
            <a:avLst/>
          </a:prstGeom>
        </p:spPr>
      </p:pic>
    </p:spTree>
    <p:extLst>
      <p:ext uri="{BB962C8B-B14F-4D97-AF65-F5344CB8AC3E}">
        <p14:creationId xmlns:p14="http://schemas.microsoft.com/office/powerpoint/2010/main" val="20197627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131A2398-2862-CCD0-C931-DE4D4B6D4D77}"/>
              </a:ext>
            </a:extLst>
          </p:cNvPr>
          <p:cNvSpPr txBox="1"/>
          <p:nvPr/>
        </p:nvSpPr>
        <p:spPr>
          <a:xfrm>
            <a:off x="927464" y="6272860"/>
            <a:ext cx="5656385" cy="369332"/>
          </a:xfrm>
          <a:prstGeom prst="rect">
            <a:avLst/>
          </a:prstGeom>
          <a:noFill/>
        </p:spPr>
        <p:txBody>
          <a:bodyPr wrap="square" rtlCol="0">
            <a:spAutoFit/>
          </a:bodyPr>
          <a:lstStyle/>
          <a:p>
            <a:r>
              <a:rPr lang="et-EE" dirty="0"/>
              <a:t>Allikas: Eesti statistiline metsainventuur SMI, 2023</a:t>
            </a:r>
          </a:p>
        </p:txBody>
      </p:sp>
      <p:pic>
        <p:nvPicPr>
          <p:cNvPr id="5" name="Sisu kohatäide 4">
            <a:extLst>
              <a:ext uri="{FF2B5EF4-FFF2-40B4-BE49-F238E27FC236}">
                <a16:creationId xmlns:a16="http://schemas.microsoft.com/office/drawing/2014/main" id="{A348C2E0-E1CA-2845-B7B7-4D0FF8F250A3}"/>
              </a:ext>
            </a:extLst>
          </p:cNvPr>
          <p:cNvPicPr>
            <a:picLocks noGrp="1" noChangeAspect="1"/>
          </p:cNvPicPr>
          <p:nvPr>
            <p:ph idx="1"/>
          </p:nvPr>
        </p:nvPicPr>
        <p:blipFill>
          <a:blip r:embed="rId2"/>
          <a:stretch>
            <a:fillRect/>
          </a:stretch>
        </p:blipFill>
        <p:spPr>
          <a:xfrm>
            <a:off x="2105416" y="488888"/>
            <a:ext cx="7101958" cy="5832820"/>
          </a:xfrm>
          <a:prstGeom prst="rect">
            <a:avLst/>
          </a:prstGeom>
        </p:spPr>
      </p:pic>
    </p:spTree>
    <p:extLst>
      <p:ext uri="{BB962C8B-B14F-4D97-AF65-F5344CB8AC3E}">
        <p14:creationId xmlns:p14="http://schemas.microsoft.com/office/powerpoint/2010/main" val="37031272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494BD073-0A64-4366-1882-F800374855F1}"/>
              </a:ext>
            </a:extLst>
          </p:cNvPr>
          <p:cNvSpPr txBox="1"/>
          <p:nvPr/>
        </p:nvSpPr>
        <p:spPr>
          <a:xfrm>
            <a:off x="1447800" y="6350000"/>
            <a:ext cx="3050835" cy="369332"/>
          </a:xfrm>
          <a:prstGeom prst="rect">
            <a:avLst/>
          </a:prstGeom>
          <a:noFill/>
        </p:spPr>
        <p:txBody>
          <a:bodyPr wrap="none" rtlCol="0">
            <a:spAutoFit/>
          </a:bodyPr>
          <a:lstStyle/>
          <a:p>
            <a:r>
              <a:rPr lang="et-EE" dirty="0"/>
              <a:t>Allikas: Statistikaamet, 2024</a:t>
            </a:r>
          </a:p>
        </p:txBody>
      </p:sp>
      <p:pic>
        <p:nvPicPr>
          <p:cNvPr id="4" name="Sisu kohatäide 3">
            <a:extLst>
              <a:ext uri="{FF2B5EF4-FFF2-40B4-BE49-F238E27FC236}">
                <a16:creationId xmlns:a16="http://schemas.microsoft.com/office/drawing/2014/main" id="{950381CD-F209-A550-A5D3-2E8F307222C3}"/>
              </a:ext>
            </a:extLst>
          </p:cNvPr>
          <p:cNvPicPr>
            <a:picLocks noGrp="1" noChangeAspect="1"/>
          </p:cNvPicPr>
          <p:nvPr>
            <p:ph idx="1"/>
          </p:nvPr>
        </p:nvPicPr>
        <p:blipFill>
          <a:blip r:embed="rId2"/>
          <a:stretch>
            <a:fillRect/>
          </a:stretch>
        </p:blipFill>
        <p:spPr>
          <a:xfrm>
            <a:off x="1344575" y="138668"/>
            <a:ext cx="8934542" cy="6265911"/>
          </a:xfrm>
          <a:prstGeom prst="rect">
            <a:avLst/>
          </a:prstGeom>
        </p:spPr>
      </p:pic>
    </p:spTree>
    <p:extLst>
      <p:ext uri="{BB962C8B-B14F-4D97-AF65-F5344CB8AC3E}">
        <p14:creationId xmlns:p14="http://schemas.microsoft.com/office/powerpoint/2010/main" val="33887849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F14A4D9-6BC3-225E-CC13-8839AA45B591}"/>
              </a:ext>
            </a:extLst>
          </p:cNvPr>
          <p:cNvSpPr txBox="1"/>
          <p:nvPr/>
        </p:nvSpPr>
        <p:spPr>
          <a:xfrm>
            <a:off x="1447800" y="6350000"/>
            <a:ext cx="3050835" cy="369332"/>
          </a:xfrm>
          <a:prstGeom prst="rect">
            <a:avLst/>
          </a:prstGeom>
          <a:noFill/>
        </p:spPr>
        <p:txBody>
          <a:bodyPr wrap="none" rtlCol="0">
            <a:spAutoFit/>
          </a:bodyPr>
          <a:lstStyle/>
          <a:p>
            <a:r>
              <a:rPr lang="et-EE" dirty="0"/>
              <a:t>Allikas: Statistikaamet, 2024</a:t>
            </a:r>
          </a:p>
        </p:txBody>
      </p:sp>
      <p:pic>
        <p:nvPicPr>
          <p:cNvPr id="6" name="Sisu kohatäide 5">
            <a:extLst>
              <a:ext uri="{FF2B5EF4-FFF2-40B4-BE49-F238E27FC236}">
                <a16:creationId xmlns:a16="http://schemas.microsoft.com/office/drawing/2014/main" id="{590609A8-82E2-AA92-92D1-1C4028199BFD}"/>
              </a:ext>
            </a:extLst>
          </p:cNvPr>
          <p:cNvPicPr>
            <a:picLocks noGrp="1" noChangeAspect="1"/>
          </p:cNvPicPr>
          <p:nvPr>
            <p:ph idx="1"/>
          </p:nvPr>
        </p:nvPicPr>
        <p:blipFill>
          <a:blip r:embed="rId2"/>
          <a:stretch>
            <a:fillRect/>
          </a:stretch>
        </p:blipFill>
        <p:spPr>
          <a:xfrm>
            <a:off x="1679510" y="322532"/>
            <a:ext cx="8434873" cy="6027468"/>
          </a:xfrm>
          <a:prstGeom prst="rect">
            <a:avLst/>
          </a:prstGeom>
        </p:spPr>
      </p:pic>
    </p:spTree>
    <p:extLst>
      <p:ext uri="{BB962C8B-B14F-4D97-AF65-F5344CB8AC3E}">
        <p14:creationId xmlns:p14="http://schemas.microsoft.com/office/powerpoint/2010/main" val="11101522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723BF39-DA15-79A0-4BF8-32525C911AD3}"/>
              </a:ext>
            </a:extLst>
          </p:cNvPr>
          <p:cNvSpPr txBox="1"/>
          <p:nvPr/>
        </p:nvSpPr>
        <p:spPr>
          <a:xfrm>
            <a:off x="1413523" y="6186133"/>
            <a:ext cx="5827236" cy="923330"/>
          </a:xfrm>
          <a:prstGeom prst="rect">
            <a:avLst/>
          </a:prstGeom>
          <a:noFill/>
        </p:spPr>
        <p:txBody>
          <a:bodyPr wrap="none" rtlCol="0">
            <a:spAutoFit/>
          </a:bodyPr>
          <a:lstStyle/>
          <a:p>
            <a:r>
              <a:rPr lang="et-EE" dirty="0"/>
              <a:t>Allikas: Statistikaamet, 2024</a:t>
            </a:r>
          </a:p>
          <a:p>
            <a:r>
              <a:rPr lang="fi-FI" sz="1800" dirty="0"/>
              <a:t>* </a:t>
            </a:r>
            <a:r>
              <a:rPr lang="fi-FI" sz="1800" dirty="0" err="1"/>
              <a:t>viimase</a:t>
            </a:r>
            <a:r>
              <a:rPr lang="fi-FI" sz="1800" dirty="0"/>
              <a:t> </a:t>
            </a:r>
            <a:r>
              <a:rPr lang="fi-FI" sz="1800" dirty="0" err="1"/>
              <a:t>aasta</a:t>
            </a:r>
            <a:r>
              <a:rPr lang="fi-FI" sz="1800" dirty="0"/>
              <a:t> </a:t>
            </a:r>
            <a:r>
              <a:rPr lang="fi-FI" sz="1800" dirty="0" err="1"/>
              <a:t>andmed</a:t>
            </a:r>
            <a:r>
              <a:rPr lang="fi-FI" sz="1800" dirty="0"/>
              <a:t> on </a:t>
            </a:r>
            <a:r>
              <a:rPr lang="fi-FI" sz="1800" dirty="0" err="1"/>
              <a:t>korrigeerimata</a:t>
            </a:r>
            <a:r>
              <a:rPr lang="fi-FI" sz="1800" dirty="0"/>
              <a:t> </a:t>
            </a:r>
            <a:r>
              <a:rPr lang="fi-FI" sz="1800" dirty="0" err="1"/>
              <a:t>kiirstatistika</a:t>
            </a:r>
            <a:endParaRPr lang="et-EE" sz="1800" dirty="0"/>
          </a:p>
          <a:p>
            <a:endParaRPr lang="et-EE" dirty="0"/>
          </a:p>
        </p:txBody>
      </p:sp>
      <p:pic>
        <p:nvPicPr>
          <p:cNvPr id="6" name="Sisu kohatäide 5">
            <a:extLst>
              <a:ext uri="{FF2B5EF4-FFF2-40B4-BE49-F238E27FC236}">
                <a16:creationId xmlns:a16="http://schemas.microsoft.com/office/drawing/2014/main" id="{537AA1FC-A02E-331B-2C65-523817068D23}"/>
              </a:ext>
            </a:extLst>
          </p:cNvPr>
          <p:cNvPicPr>
            <a:picLocks noGrp="1" noChangeAspect="1"/>
          </p:cNvPicPr>
          <p:nvPr>
            <p:ph idx="1"/>
          </p:nvPr>
        </p:nvPicPr>
        <p:blipFill>
          <a:blip r:embed="rId2"/>
          <a:stretch>
            <a:fillRect/>
          </a:stretch>
        </p:blipFill>
        <p:spPr>
          <a:xfrm>
            <a:off x="493268" y="1045029"/>
            <a:ext cx="10806103" cy="4902419"/>
          </a:xfrm>
          <a:prstGeom prst="rect">
            <a:avLst/>
          </a:prstGeom>
        </p:spPr>
      </p:pic>
    </p:spTree>
    <p:extLst>
      <p:ext uri="{BB962C8B-B14F-4D97-AF65-F5344CB8AC3E}">
        <p14:creationId xmlns:p14="http://schemas.microsoft.com/office/powerpoint/2010/main" val="169677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1D7E0C0-08BC-2595-DFFC-FC91DC58CA47}"/>
              </a:ext>
            </a:extLst>
          </p:cNvPr>
          <p:cNvSpPr txBox="1"/>
          <p:nvPr/>
        </p:nvSpPr>
        <p:spPr>
          <a:xfrm>
            <a:off x="1422400" y="6159500"/>
            <a:ext cx="4588115" cy="584775"/>
          </a:xfrm>
          <a:prstGeom prst="rect">
            <a:avLst/>
          </a:prstGeom>
          <a:noFill/>
        </p:spPr>
        <p:txBody>
          <a:bodyPr wrap="none" rtlCol="0">
            <a:spAutoFit/>
          </a:bodyPr>
          <a:lstStyle/>
          <a:p>
            <a:r>
              <a:rPr lang="et-EE" dirty="0"/>
              <a:t>Allikas: Statistikaamet, 2024</a:t>
            </a:r>
          </a:p>
          <a:p>
            <a:r>
              <a:rPr lang="fi-FI" sz="1400" dirty="0"/>
              <a:t>* </a:t>
            </a:r>
            <a:r>
              <a:rPr lang="fi-FI" sz="1400" dirty="0" err="1"/>
              <a:t>viimase</a:t>
            </a:r>
            <a:r>
              <a:rPr lang="fi-FI" sz="1400" dirty="0"/>
              <a:t> </a:t>
            </a:r>
            <a:r>
              <a:rPr lang="fi-FI" sz="1400" dirty="0" err="1"/>
              <a:t>aasta</a:t>
            </a:r>
            <a:r>
              <a:rPr lang="fi-FI" sz="1400" dirty="0"/>
              <a:t> </a:t>
            </a:r>
            <a:r>
              <a:rPr lang="fi-FI" sz="1400" dirty="0" err="1"/>
              <a:t>andmed</a:t>
            </a:r>
            <a:r>
              <a:rPr lang="fi-FI" sz="1400" dirty="0"/>
              <a:t> on </a:t>
            </a:r>
            <a:r>
              <a:rPr lang="fi-FI" sz="1400" dirty="0" err="1"/>
              <a:t>korrigeerimata</a:t>
            </a:r>
            <a:r>
              <a:rPr lang="fi-FI" sz="1400" dirty="0"/>
              <a:t> </a:t>
            </a:r>
            <a:r>
              <a:rPr lang="fi-FI" sz="1400" dirty="0" err="1"/>
              <a:t>kiirstatistika</a:t>
            </a:r>
            <a:endParaRPr lang="et-EE" sz="1400" dirty="0"/>
          </a:p>
        </p:txBody>
      </p:sp>
      <p:pic>
        <p:nvPicPr>
          <p:cNvPr id="6" name="Sisu kohatäide 5">
            <a:extLst>
              <a:ext uri="{FF2B5EF4-FFF2-40B4-BE49-F238E27FC236}">
                <a16:creationId xmlns:a16="http://schemas.microsoft.com/office/drawing/2014/main" id="{6FDBE08E-1CFA-12FA-A8F3-8AFF02CDDD17}"/>
              </a:ext>
            </a:extLst>
          </p:cNvPr>
          <p:cNvPicPr>
            <a:picLocks noGrp="1" noChangeAspect="1"/>
          </p:cNvPicPr>
          <p:nvPr>
            <p:ph idx="1"/>
          </p:nvPr>
        </p:nvPicPr>
        <p:blipFill>
          <a:blip r:embed="rId2"/>
          <a:stretch>
            <a:fillRect/>
          </a:stretch>
        </p:blipFill>
        <p:spPr>
          <a:xfrm>
            <a:off x="989049" y="473430"/>
            <a:ext cx="10042931" cy="5686070"/>
          </a:xfrm>
          <a:prstGeom prst="rect">
            <a:avLst/>
          </a:prstGeom>
        </p:spPr>
      </p:pic>
    </p:spTree>
    <p:extLst>
      <p:ext uri="{BB962C8B-B14F-4D97-AF65-F5344CB8AC3E}">
        <p14:creationId xmlns:p14="http://schemas.microsoft.com/office/powerpoint/2010/main" val="32733106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CD02AC6-B972-EF93-DED4-9FFC1A1352FF}"/>
              </a:ext>
            </a:extLst>
          </p:cNvPr>
          <p:cNvSpPr txBox="1"/>
          <p:nvPr/>
        </p:nvSpPr>
        <p:spPr>
          <a:xfrm>
            <a:off x="1422400" y="6159500"/>
            <a:ext cx="4588115" cy="584775"/>
          </a:xfrm>
          <a:prstGeom prst="rect">
            <a:avLst/>
          </a:prstGeom>
          <a:noFill/>
        </p:spPr>
        <p:txBody>
          <a:bodyPr wrap="none" rtlCol="0">
            <a:spAutoFit/>
          </a:bodyPr>
          <a:lstStyle/>
          <a:p>
            <a:r>
              <a:rPr lang="et-EE" dirty="0"/>
              <a:t>Allikas: Statistikaamet, 2024</a:t>
            </a:r>
          </a:p>
          <a:p>
            <a:r>
              <a:rPr lang="fi-FI" sz="1400" dirty="0"/>
              <a:t>* </a:t>
            </a:r>
            <a:r>
              <a:rPr lang="fi-FI" sz="1400" dirty="0" err="1"/>
              <a:t>viimase</a:t>
            </a:r>
            <a:r>
              <a:rPr lang="fi-FI" sz="1400" dirty="0"/>
              <a:t> </a:t>
            </a:r>
            <a:r>
              <a:rPr lang="fi-FI" sz="1400" dirty="0" err="1"/>
              <a:t>aasta</a:t>
            </a:r>
            <a:r>
              <a:rPr lang="fi-FI" sz="1400" dirty="0"/>
              <a:t> </a:t>
            </a:r>
            <a:r>
              <a:rPr lang="fi-FI" sz="1400" dirty="0" err="1"/>
              <a:t>andmed</a:t>
            </a:r>
            <a:r>
              <a:rPr lang="fi-FI" sz="1400" dirty="0"/>
              <a:t> on </a:t>
            </a:r>
            <a:r>
              <a:rPr lang="fi-FI" sz="1400" dirty="0" err="1"/>
              <a:t>korrigeerimata</a:t>
            </a:r>
            <a:r>
              <a:rPr lang="fi-FI" sz="1400" dirty="0"/>
              <a:t> </a:t>
            </a:r>
            <a:r>
              <a:rPr lang="fi-FI" sz="1400" dirty="0" err="1"/>
              <a:t>kiirstatistika</a:t>
            </a:r>
            <a:endParaRPr lang="et-EE" sz="1400" dirty="0"/>
          </a:p>
        </p:txBody>
      </p:sp>
      <p:pic>
        <p:nvPicPr>
          <p:cNvPr id="7" name="Sisu kohatäide 6">
            <a:extLst>
              <a:ext uri="{FF2B5EF4-FFF2-40B4-BE49-F238E27FC236}">
                <a16:creationId xmlns:a16="http://schemas.microsoft.com/office/drawing/2014/main" id="{C3C3535D-AF0C-5D4E-703E-325645FC2762}"/>
              </a:ext>
            </a:extLst>
          </p:cNvPr>
          <p:cNvPicPr>
            <a:picLocks noGrp="1" noChangeAspect="1"/>
          </p:cNvPicPr>
          <p:nvPr>
            <p:ph idx="1"/>
          </p:nvPr>
        </p:nvPicPr>
        <p:blipFill>
          <a:blip r:embed="rId2"/>
          <a:stretch>
            <a:fillRect/>
          </a:stretch>
        </p:blipFill>
        <p:spPr>
          <a:xfrm>
            <a:off x="821094" y="551309"/>
            <a:ext cx="9199983" cy="5607353"/>
          </a:xfrm>
          <a:prstGeom prst="rect">
            <a:avLst/>
          </a:prstGeom>
        </p:spPr>
      </p:pic>
    </p:spTree>
    <p:extLst>
      <p:ext uri="{BB962C8B-B14F-4D97-AF65-F5344CB8AC3E}">
        <p14:creationId xmlns:p14="http://schemas.microsoft.com/office/powerpoint/2010/main" val="22259216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71FD61B-C7F9-3155-5400-14C62F1F281F}"/>
              </a:ext>
            </a:extLst>
          </p:cNvPr>
          <p:cNvSpPr txBox="1"/>
          <p:nvPr/>
        </p:nvSpPr>
        <p:spPr>
          <a:xfrm>
            <a:off x="1394408" y="6150169"/>
            <a:ext cx="3058851" cy="369332"/>
          </a:xfrm>
          <a:prstGeom prst="rect">
            <a:avLst/>
          </a:prstGeom>
          <a:noFill/>
        </p:spPr>
        <p:txBody>
          <a:bodyPr wrap="none" rtlCol="0">
            <a:spAutoFit/>
          </a:bodyPr>
          <a:lstStyle/>
          <a:p>
            <a:r>
              <a:rPr lang="et-EE" dirty="0"/>
              <a:t>Allikas: Statistikaamet, 2023</a:t>
            </a:r>
          </a:p>
        </p:txBody>
      </p:sp>
      <p:pic>
        <p:nvPicPr>
          <p:cNvPr id="4" name="Sisu kohatäide 3">
            <a:extLst>
              <a:ext uri="{FF2B5EF4-FFF2-40B4-BE49-F238E27FC236}">
                <a16:creationId xmlns:a16="http://schemas.microsoft.com/office/drawing/2014/main" id="{94F0FBF7-A88E-6B68-82AB-87304329FAE2}"/>
              </a:ext>
            </a:extLst>
          </p:cNvPr>
          <p:cNvPicPr>
            <a:picLocks noGrp="1" noChangeAspect="1"/>
          </p:cNvPicPr>
          <p:nvPr>
            <p:ph idx="1"/>
          </p:nvPr>
        </p:nvPicPr>
        <p:blipFill>
          <a:blip r:embed="rId2"/>
          <a:stretch>
            <a:fillRect/>
          </a:stretch>
        </p:blipFill>
        <p:spPr>
          <a:xfrm>
            <a:off x="914400" y="1235739"/>
            <a:ext cx="5133635" cy="4386381"/>
          </a:xfrm>
          <a:prstGeom prst="rect">
            <a:avLst/>
          </a:prstGeom>
        </p:spPr>
      </p:pic>
      <p:pic>
        <p:nvPicPr>
          <p:cNvPr id="5" name="Pilt 4">
            <a:extLst>
              <a:ext uri="{FF2B5EF4-FFF2-40B4-BE49-F238E27FC236}">
                <a16:creationId xmlns:a16="http://schemas.microsoft.com/office/drawing/2014/main" id="{7FF43535-C87E-8BC3-5313-EF793CED1D63}"/>
              </a:ext>
            </a:extLst>
          </p:cNvPr>
          <p:cNvPicPr>
            <a:picLocks noChangeAspect="1"/>
          </p:cNvPicPr>
          <p:nvPr/>
        </p:nvPicPr>
        <p:blipFill>
          <a:blip r:embed="rId3"/>
          <a:stretch>
            <a:fillRect/>
          </a:stretch>
        </p:blipFill>
        <p:spPr>
          <a:xfrm>
            <a:off x="6096000" y="1279234"/>
            <a:ext cx="5314375" cy="4299531"/>
          </a:xfrm>
          <a:prstGeom prst="rect">
            <a:avLst/>
          </a:prstGeom>
        </p:spPr>
      </p:pic>
    </p:spTree>
    <p:extLst>
      <p:ext uri="{BB962C8B-B14F-4D97-AF65-F5344CB8AC3E}">
        <p14:creationId xmlns:p14="http://schemas.microsoft.com/office/powerpoint/2010/main" val="2664204143"/>
      </p:ext>
    </p:extLst>
  </p:cSld>
  <p:clrMapOvr>
    <a:masterClrMapping/>
  </p:clrMapOvr>
</p:sld>
</file>

<file path=ppt/theme/theme1.xml><?xml version="1.0" encoding="utf-8"?>
<a:theme xmlns:a="http://schemas.openxmlformats.org/drawingml/2006/main" name="EMPL Theme">
  <a:themeElements>
    <a:clrScheme name="EMPL">
      <a:dk1>
        <a:srgbClr val="032E69"/>
      </a:dk1>
      <a:lt1>
        <a:sysClr val="window" lastClr="FFFFFF"/>
      </a:lt1>
      <a:dk2>
        <a:srgbClr val="000000"/>
      </a:dk2>
      <a:lt2>
        <a:srgbClr val="ECECEC"/>
      </a:lt2>
      <a:accent1>
        <a:srgbClr val="033D8A"/>
      </a:accent1>
      <a:accent2>
        <a:srgbClr val="E37066"/>
      </a:accent2>
      <a:accent3>
        <a:srgbClr val="D0CFCF"/>
      </a:accent3>
      <a:accent4>
        <a:srgbClr val="F2E86D"/>
      </a:accent4>
      <a:accent5>
        <a:srgbClr val="0078B5"/>
      </a:accent5>
      <a:accent6>
        <a:srgbClr val="00B5CF"/>
      </a:accent6>
      <a:hlink>
        <a:srgbClr val="0563C1"/>
      </a:hlink>
      <a:folHlink>
        <a:srgbClr val="954F72"/>
      </a:folHlink>
    </a:clrScheme>
    <a:fontScheme name="EMPL">
      <a:majorFont>
        <a:latin typeface="Karla ExtraLight"/>
        <a:ea typeface=""/>
        <a:cs typeface=""/>
      </a:majorFont>
      <a:minorFont>
        <a:latin typeface="Karla Extra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i kujundus">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dfcdeda0-e133-4c1d-8f02-0d878c8a9772" xsi:nil="true"/>
    <lcf76f155ced4ddcb4097134ff3c332f xmlns="7f6870b3-5c9d-4f43-b96f-7ff6b6bfd84e">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EA41F391E5B90B489BD5E86BA5A45FE9" ma:contentTypeVersion="18" ma:contentTypeDescription="Loo uus dokument" ma:contentTypeScope="" ma:versionID="a4ff8eb4c9e1553cb61dd7438f52824a">
  <xsd:schema xmlns:xsd="http://www.w3.org/2001/XMLSchema" xmlns:xs="http://www.w3.org/2001/XMLSchema" xmlns:p="http://schemas.microsoft.com/office/2006/metadata/properties" xmlns:ns2="7f6870b3-5c9d-4f43-b96f-7ff6b6bfd84e" xmlns:ns3="dfcdeda0-e133-4c1d-8f02-0d878c8a9772" targetNamespace="http://schemas.microsoft.com/office/2006/metadata/properties" ma:root="true" ma:fieldsID="05d64afd4aa4575c9c6d79af97dd6fda" ns2:_="" ns3:_="">
    <xsd:import namespace="7f6870b3-5c9d-4f43-b96f-7ff6b6bfd84e"/>
    <xsd:import namespace="dfcdeda0-e133-4c1d-8f02-0d878c8a9772"/>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3:TaxCatchAll" minOccurs="0"/>
                <xsd:element ref="ns2:MediaLengthInSecond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f6870b3-5c9d-4f43-b96f-7ff6b6bfd84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Extracted Text" ma:internalName="MediaServiceOCR" ma:readOnly="true">
      <xsd:simpleType>
        <xsd:restriction base="dms:Note">
          <xsd:maxLength value="255"/>
        </xsd:restriction>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lcf76f155ced4ddcb4097134ff3c332f" ma:index="20" nillable="true" ma:taxonomy="true" ma:internalName="lcf76f155ced4ddcb4097134ff3c332f" ma:taxonomyFieldName="MediaServiceImageTags" ma:displayName="Pildisildid" ma:readOnly="false" ma:fieldId="{5cf76f15-5ced-4ddc-b409-7134ff3c332f}" ma:taxonomyMulti="true" ma:sspId="cadc1b16-a16a-46de-9088-c732123891bc" ma:termSetId="09814cd3-568e-fe90-9814-8d621ff8fb84" ma:anchorId="fba54fb3-c3e1-fe81-a776-ca4b69148c4d" ma:open="true" ma:isKeyword="false">
      <xsd:complexType>
        <xsd:sequence>
          <xsd:element ref="pc:Terms" minOccurs="0" maxOccurs="1"/>
        </xsd:sequence>
      </xsd:complexType>
    </xsd:element>
    <xsd:element name="MediaLengthInSeconds" ma:index="22" nillable="true" ma:displayName="MediaLengthInSeconds" ma:hidden="true" ma:internalName="MediaLengthInSeconds" ma:readOnly="true">
      <xsd:simpleType>
        <xsd:restriction base="dms:Unknown"/>
      </xsd:simple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fcdeda0-e133-4c1d-8f02-0d878c8a9772" elementFormDefault="qualified">
    <xsd:import namespace="http://schemas.microsoft.com/office/2006/documentManagement/types"/>
    <xsd:import namespace="http://schemas.microsoft.com/office/infopath/2007/PartnerControls"/>
    <xsd:element name="SharedWithUsers" ma:index="17" nillable="true" ma:displayName="Ühiskasutuses"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Ühiskasutusse andmise üksikasjad" ma:internalName="SharedWithDetails" ma:readOnly="true">
      <xsd:simpleType>
        <xsd:restriction base="dms:Note">
          <xsd:maxLength value="255"/>
        </xsd:restriction>
      </xsd:simpleType>
    </xsd:element>
    <xsd:element name="TaxCatchAll" ma:index="21" nillable="true" ma:displayName="Taxonomy Catch All Column" ma:hidden="true" ma:list="{cb175f5b-7110-4f63-9b5e-8efc0a19cd89}" ma:internalName="TaxCatchAll" ma:showField="CatchAllData" ma:web="dfcdeda0-e133-4c1d-8f02-0d878c8a977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utüüp"/>
        <xsd:element ref="dc:title" minOccurs="0" maxOccurs="1" ma:index="4" ma:displayName="Pealkiri"/>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6E1AE94-E0F9-4A13-B9FE-47A130D1AD5F}">
  <ds:schemaRefs>
    <ds:schemaRef ds:uri="http://purl.org/dc/dcmitype/"/>
    <ds:schemaRef ds:uri="http://schemas.microsoft.com/office/2006/metadata/properties"/>
    <ds:schemaRef ds:uri="http://schemas.microsoft.com/office/infopath/2007/PartnerControls"/>
    <ds:schemaRef ds:uri="http://purl.org/dc/elements/1.1/"/>
    <ds:schemaRef ds:uri="7f6870b3-5c9d-4f43-b96f-7ff6b6bfd84e"/>
    <ds:schemaRef ds:uri="dfcdeda0-e133-4c1d-8f02-0d878c8a9772"/>
    <ds:schemaRef ds:uri="http://schemas.microsoft.com/office/2006/documentManagement/types"/>
    <ds:schemaRef ds:uri="http://schemas.openxmlformats.org/package/2006/metadata/core-properties"/>
    <ds:schemaRef ds:uri="http://www.w3.org/XML/1998/namespace"/>
    <ds:schemaRef ds:uri="http://purl.org/dc/terms/"/>
  </ds:schemaRefs>
</ds:datastoreItem>
</file>

<file path=customXml/itemProps2.xml><?xml version="1.0" encoding="utf-8"?>
<ds:datastoreItem xmlns:ds="http://schemas.openxmlformats.org/officeDocument/2006/customXml" ds:itemID="{671E4FFC-CFDA-4D01-9580-D8EC3FB21648}">
  <ds:schemaRefs>
    <ds:schemaRef ds:uri="http://schemas.microsoft.com/sharepoint/v3/contenttype/forms"/>
  </ds:schemaRefs>
</ds:datastoreItem>
</file>

<file path=customXml/itemProps3.xml><?xml version="1.0" encoding="utf-8"?>
<ds:datastoreItem xmlns:ds="http://schemas.openxmlformats.org/officeDocument/2006/customXml" ds:itemID="{949F85F0-880B-4750-8E11-444C8BB00A4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f6870b3-5c9d-4f43-b96f-7ff6b6bfd84e"/>
    <ds:schemaRef ds:uri="dfcdeda0-e133-4c1d-8f02-0d878c8a977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13</TotalTime>
  <Words>152</Words>
  <Application>Microsoft Office PowerPoint</Application>
  <PresentationFormat>Laiekraan</PresentationFormat>
  <Paragraphs>24</Paragraphs>
  <Slides>16</Slides>
  <Notes>1</Notes>
  <HiddenSlides>0</HiddenSlides>
  <MMClips>0</MMClips>
  <ScaleCrop>false</ScaleCrop>
  <HeadingPairs>
    <vt:vector size="6" baseType="variant">
      <vt:variant>
        <vt:lpstr>Kasutatud fondid</vt:lpstr>
      </vt:variant>
      <vt:variant>
        <vt:i4>4</vt:i4>
      </vt:variant>
      <vt:variant>
        <vt:lpstr>Kujundus</vt:lpstr>
      </vt:variant>
      <vt:variant>
        <vt:i4>1</vt:i4>
      </vt:variant>
      <vt:variant>
        <vt:lpstr>Slaidipealkirjad</vt:lpstr>
      </vt:variant>
      <vt:variant>
        <vt:i4>16</vt:i4>
      </vt:variant>
    </vt:vector>
  </HeadingPairs>
  <TitlesOfParts>
    <vt:vector size="21" baseType="lpstr">
      <vt:lpstr>Arial</vt:lpstr>
      <vt:lpstr>Calibri</vt:lpstr>
      <vt:lpstr>Karla ExtraLight</vt:lpstr>
      <vt:lpstr>Aptos</vt:lpstr>
      <vt:lpstr>EMPL Theme</vt:lpstr>
      <vt:lpstr>Statistika Eesti metsast ja tööstusest 2024</vt:lpstr>
      <vt:lpstr>Eesti on rangelt kaitstavate metsade osakaalult vastavalt State of Europe’s Forests 2020 raportile  koos  Soome, Tšehhi, Rootsi ja Norraga viie kõige suurema rangerežiimilise kaitse all oleva metsa pindalaga riigi hulgas Euroopas. </vt:lpstr>
      <vt:lpstr>PowerPointi esitlus</vt:lpstr>
      <vt:lpstr>PowerPointi esitlus</vt:lpstr>
      <vt:lpstr>PowerPointi esitlus</vt:lpstr>
      <vt:lpstr>PowerPointi esitlus</vt:lpstr>
      <vt:lpstr>PowerPointi esitlus</vt:lpstr>
      <vt:lpstr>PowerPointi esitlus</vt:lpstr>
      <vt:lpstr>PowerPointi esitlus</vt:lpstr>
      <vt:lpstr>PowerPointi esitlus</vt:lpstr>
      <vt:lpstr>PowerPointi esitlus</vt:lpstr>
      <vt:lpstr>PowerPointi esitlus</vt:lpstr>
      <vt:lpstr>PowerPointi esitlus</vt:lpstr>
      <vt:lpstr>PowerPointi esitlus</vt:lpstr>
      <vt:lpstr>PowerPointi esitlus</vt:lpstr>
      <vt:lpstr>PowerPointi esitlus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EMPL</dc:title>
  <dc:creator/>
  <cp:lastModifiedBy>Kerli Alliksaar</cp:lastModifiedBy>
  <cp:revision>1</cp:revision>
  <dcterms:created xsi:type="dcterms:W3CDTF">2021-11-21T15:42:25Z</dcterms:created>
  <dcterms:modified xsi:type="dcterms:W3CDTF">2025-04-17T10:27:31Z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0x010100EA41F391E5B90B489BD5E86BA5A45FE9</vt:lpwstr>
  </property>
  <property fmtid="{D5CDD505-2E9C-101B-9397-08002B2CF9AE}" pid="3" name="MediaServiceImageTags">
    <vt:lpwstr/>
  </property>
</Properties>
</file>