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7" r:id="rId5"/>
    <p:sldId id="277" r:id="rId6"/>
    <p:sldId id="262" r:id="rId7"/>
    <p:sldId id="264" r:id="rId8"/>
    <p:sldId id="265" r:id="rId9"/>
    <p:sldId id="266" r:id="rId10"/>
    <p:sldId id="278" r:id="rId11"/>
    <p:sldId id="268" r:id="rId12"/>
    <p:sldId id="269" r:id="rId13"/>
    <p:sldId id="270" r:id="rId14"/>
    <p:sldId id="271" r:id="rId15"/>
    <p:sldId id="272" r:id="rId16"/>
    <p:sldId id="274" r:id="rId17"/>
    <p:sldId id="273" r:id="rId18"/>
    <p:sldId id="276" r:id="rId19"/>
    <p:sldId id="275" r:id="rId20"/>
  </p:sldIdLst>
  <p:sldSz cx="12192000" cy="6858000"/>
  <p:notesSz cx="6858000" cy="9144000"/>
  <p:embeddedFontLst>
    <p:embeddedFont>
      <p:font typeface="Karla" pitchFamily="2" charset="0"/>
      <p:regular r:id="rId23"/>
      <p:bold r:id="rId24"/>
      <p:italic r:id="rId25"/>
      <p:boldItalic r:id="rId26"/>
    </p:embeddedFont>
    <p:embeddedFont>
      <p:font typeface="Karla ExtraLight" panose="020B0004030503030003" pitchFamily="34" charset="-70"/>
      <p:regular r:id="rId27"/>
      <p:italic r:id="rId28"/>
    </p:embeddedFont>
    <p:embeddedFont>
      <p:font typeface="Karla Medium" panose="020B0004030503030003" pitchFamily="34" charset="-70"/>
      <p:regular r:id="rId29"/>
      <p:italic r:id="rId30"/>
    </p:embeddedFont>
  </p:embeddedFontLst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271"/>
    <a:srgbClr val="2C2B63"/>
    <a:srgbClr val="1626F6"/>
    <a:srgbClr val="F2E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69"/>
  </p:normalViewPr>
  <p:slideViewPr>
    <p:cSldViewPr snapToGrid="0">
      <p:cViewPr varScale="1">
        <p:scale>
          <a:sx n="75" d="100"/>
          <a:sy n="75" d="100"/>
        </p:scale>
        <p:origin x="7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Maria Kalvi" userId="02bcaf6d-a0e6-4d0b-88a8-108148a03999" providerId="ADAL" clId="{2A22EDAB-087C-56C4-8971-FFBCB397E04D}"/>
    <pc:docChg chg="undo custSel modSld">
      <pc:chgData name="Anna Maria Kalvi" userId="02bcaf6d-a0e6-4d0b-88a8-108148a03999" providerId="ADAL" clId="{2A22EDAB-087C-56C4-8971-FFBCB397E04D}" dt="2026-09-04T07:42:54.311" v="73" actId="14826"/>
      <pc:docMkLst>
        <pc:docMk/>
      </pc:docMkLst>
      <pc:sldChg chg="modSp mod">
        <pc:chgData name="Anna Maria Kalvi" userId="02bcaf6d-a0e6-4d0b-88a8-108148a03999" providerId="ADAL" clId="{2A22EDAB-087C-56C4-8971-FFBCB397E04D}" dt="2026-08-21T14:00:15.352" v="13" actId="255"/>
        <pc:sldMkLst>
          <pc:docMk/>
          <pc:sldMk cId="3703127253" sldId="262"/>
        </pc:sldMkLst>
        <pc:graphicFrameChg chg="mod">
          <ac:chgData name="Anna Maria Kalvi" userId="02bcaf6d-a0e6-4d0b-88a8-108148a03999" providerId="ADAL" clId="{2A22EDAB-087C-56C4-8971-FFBCB397E04D}" dt="2026-08-21T14:00:15.352" v="13" actId="255"/>
          <ac:graphicFrameMkLst>
            <pc:docMk/>
            <pc:sldMk cId="3703127253" sldId="262"/>
            <ac:graphicFrameMk id="2" creationId="{AD595B5D-783C-4A3C-8670-7465B3FAC2CB}"/>
          </ac:graphicFrameMkLst>
        </pc:graphicFrameChg>
      </pc:sldChg>
      <pc:sldChg chg="modSp">
        <pc:chgData name="Anna Maria Kalvi" userId="02bcaf6d-a0e6-4d0b-88a8-108148a03999" providerId="ADAL" clId="{2A22EDAB-087C-56C4-8971-FFBCB397E04D}" dt="2026-09-04T06:13:45.078" v="29" actId="255"/>
        <pc:sldMkLst>
          <pc:docMk/>
          <pc:sldMk cId="3388784987" sldId="264"/>
        </pc:sldMkLst>
        <pc:graphicFrameChg chg="mod">
          <ac:chgData name="Anna Maria Kalvi" userId="02bcaf6d-a0e6-4d0b-88a8-108148a03999" providerId="ADAL" clId="{2A22EDAB-087C-56C4-8971-FFBCB397E04D}" dt="2026-09-04T06:13:45.078" v="29" actId="255"/>
          <ac:graphicFrameMkLst>
            <pc:docMk/>
            <pc:sldMk cId="3388784987" sldId="264"/>
            <ac:graphicFrameMk id="2" creationId="{206E4682-1766-4BA2-AFED-5ECA09FD5B34}"/>
          </ac:graphicFrameMkLst>
        </pc:graphicFrameChg>
      </pc:sldChg>
      <pc:sldChg chg="modSp mod">
        <pc:chgData name="Anna Maria Kalvi" userId="02bcaf6d-a0e6-4d0b-88a8-108148a03999" providerId="ADAL" clId="{2A22EDAB-087C-56C4-8971-FFBCB397E04D}" dt="2026-09-03T21:12:43.707" v="20" actId="1076"/>
        <pc:sldMkLst>
          <pc:docMk/>
          <pc:sldMk cId="1693184018" sldId="270"/>
        </pc:sldMkLst>
        <pc:picChg chg="mod">
          <ac:chgData name="Anna Maria Kalvi" userId="02bcaf6d-a0e6-4d0b-88a8-108148a03999" providerId="ADAL" clId="{2A22EDAB-087C-56C4-8971-FFBCB397E04D}" dt="2026-09-03T21:12:43.707" v="20" actId="1076"/>
          <ac:picMkLst>
            <pc:docMk/>
            <pc:sldMk cId="1693184018" sldId="270"/>
            <ac:picMk id="9" creationId="{5E7D785F-D12C-0E3C-27EA-33CE954EB110}"/>
          </ac:picMkLst>
        </pc:picChg>
      </pc:sldChg>
      <pc:sldChg chg="modSp mod">
        <pc:chgData name="Anna Maria Kalvi" userId="02bcaf6d-a0e6-4d0b-88a8-108148a03999" providerId="ADAL" clId="{2A22EDAB-087C-56C4-8971-FFBCB397E04D}" dt="2026-09-03T21:09:45.196" v="19" actId="14100"/>
        <pc:sldMkLst>
          <pc:docMk/>
          <pc:sldMk cId="3235856042" sldId="272"/>
        </pc:sldMkLst>
        <pc:picChg chg="mod">
          <ac:chgData name="Anna Maria Kalvi" userId="02bcaf6d-a0e6-4d0b-88a8-108148a03999" providerId="ADAL" clId="{2A22EDAB-087C-56C4-8971-FFBCB397E04D}" dt="2026-09-03T21:09:45.196" v="19" actId="14100"/>
          <ac:picMkLst>
            <pc:docMk/>
            <pc:sldMk cId="3235856042" sldId="272"/>
            <ac:picMk id="4" creationId="{C3C064EE-6713-B1F7-200B-2C696E0566C4}"/>
          </ac:picMkLst>
        </pc:picChg>
      </pc:sldChg>
      <pc:sldChg chg="addSp delSp modSp mod">
        <pc:chgData name="Anna Maria Kalvi" userId="02bcaf6d-a0e6-4d0b-88a8-108148a03999" providerId="ADAL" clId="{2A22EDAB-087C-56C4-8971-FFBCB397E04D}" dt="2026-09-04T06:47:11.151" v="70" actId="27918"/>
        <pc:sldMkLst>
          <pc:docMk/>
          <pc:sldMk cId="4114379634" sldId="273"/>
        </pc:sldMkLst>
        <pc:graphicFrameChg chg="add mod">
          <ac:chgData name="Anna Maria Kalvi" userId="02bcaf6d-a0e6-4d0b-88a8-108148a03999" providerId="ADAL" clId="{2A22EDAB-087C-56C4-8971-FFBCB397E04D}" dt="2026-09-04T06:41:13.358" v="64" actId="14100"/>
          <ac:graphicFrameMkLst>
            <pc:docMk/>
            <pc:sldMk cId="4114379634" sldId="273"/>
            <ac:graphicFrameMk id="4" creationId="{E7F99108-183B-44F9-AFB1-28C45B74FF4D}"/>
          </ac:graphicFrameMkLst>
        </pc:graphicFrameChg>
        <pc:picChg chg="mod">
          <ac:chgData name="Anna Maria Kalvi" userId="02bcaf6d-a0e6-4d0b-88a8-108148a03999" providerId="ADAL" clId="{2A22EDAB-087C-56C4-8971-FFBCB397E04D}" dt="2026-09-04T06:43:32.599" v="69" actId="14100"/>
          <ac:picMkLst>
            <pc:docMk/>
            <pc:sldMk cId="4114379634" sldId="273"/>
            <ac:picMk id="2" creationId="{3CA30E21-EE22-D723-F60F-492167C61600}"/>
          </ac:picMkLst>
        </pc:picChg>
      </pc:sldChg>
      <pc:sldChg chg="modSp mod">
        <pc:chgData name="Anna Maria Kalvi" userId="02bcaf6d-a0e6-4d0b-88a8-108148a03999" providerId="ADAL" clId="{2A22EDAB-087C-56C4-8971-FFBCB397E04D}" dt="2026-09-04T07:42:54.311" v="73" actId="14826"/>
        <pc:sldMkLst>
          <pc:docMk/>
          <pc:sldMk cId="1381423341" sldId="276"/>
        </pc:sldMkLst>
        <pc:picChg chg="mod">
          <ac:chgData name="Anna Maria Kalvi" userId="02bcaf6d-a0e6-4d0b-88a8-108148a03999" providerId="ADAL" clId="{2A22EDAB-087C-56C4-8971-FFBCB397E04D}" dt="2026-09-04T07:42:54.311" v="73" actId="14826"/>
          <ac:picMkLst>
            <pc:docMk/>
            <pc:sldMk cId="1381423341" sldId="276"/>
            <ac:picMk id="6" creationId="{C1ACB997-7EB9-76C0-56C0-8F06CED803B4}"/>
          </ac:picMkLst>
        </pc:picChg>
      </pc:sldChg>
      <pc:sldChg chg="modSp mod">
        <pc:chgData name="Anna Maria Kalvi" userId="02bcaf6d-a0e6-4d0b-88a8-108148a03999" providerId="ADAL" clId="{2A22EDAB-087C-56C4-8971-FFBCB397E04D}" dt="2026-08-21T13:59:28.289" v="5" actId="14100"/>
        <pc:sldMkLst>
          <pc:docMk/>
          <pc:sldMk cId="599747290" sldId="277"/>
        </pc:sldMkLst>
        <pc:graphicFrameChg chg="mod">
          <ac:chgData name="Anna Maria Kalvi" userId="02bcaf6d-a0e6-4d0b-88a8-108148a03999" providerId="ADAL" clId="{2A22EDAB-087C-56C4-8971-FFBCB397E04D}" dt="2026-08-21T13:59:21.622" v="4" actId="14100"/>
          <ac:graphicFrameMkLst>
            <pc:docMk/>
            <pc:sldMk cId="599747290" sldId="277"/>
            <ac:graphicFrameMk id="19" creationId="{96C9B730-DE90-A0A1-B801-0E5C27B03644}"/>
          </ac:graphicFrameMkLst>
        </pc:graphicFrameChg>
        <pc:graphicFrameChg chg="mod">
          <ac:chgData name="Anna Maria Kalvi" userId="02bcaf6d-a0e6-4d0b-88a8-108148a03999" providerId="ADAL" clId="{2A22EDAB-087C-56C4-8971-FFBCB397E04D}" dt="2026-08-21T13:59:28.289" v="5" actId="14100"/>
          <ac:graphicFrameMkLst>
            <pc:docMk/>
            <pc:sldMk cId="599747290" sldId="277"/>
            <ac:graphicFrameMk id="20" creationId="{5FC08D63-F867-E069-918E-20526E65DD91}"/>
          </ac:graphicFrameMkLst>
        </pc:graphicFrameChg>
      </pc:sldChg>
      <pc:sldChg chg="modSp mod">
        <pc:chgData name="Anna Maria Kalvi" userId="02bcaf6d-a0e6-4d0b-88a8-108148a03999" providerId="ADAL" clId="{2A22EDAB-087C-56C4-8971-FFBCB397E04D}" dt="2026-09-04T06:13:06.001" v="22" actId="114"/>
        <pc:sldMkLst>
          <pc:docMk/>
          <pc:sldMk cId="3777355822" sldId="278"/>
        </pc:sldMkLst>
        <pc:spChg chg="mod">
          <ac:chgData name="Anna Maria Kalvi" userId="02bcaf6d-a0e6-4d0b-88a8-108148a03999" providerId="ADAL" clId="{2A22EDAB-087C-56C4-8971-FFBCB397E04D}" dt="2026-09-04T06:13:06.001" v="22" actId="114"/>
          <ac:spMkLst>
            <pc:docMk/>
            <pc:sldMk cId="3777355822" sldId="278"/>
            <ac:spMk id="5" creationId="{60CFEB38-E8C9-BB11-EBA1-8DB2DDA3F663}"/>
          </ac:spMkLst>
        </pc:spChg>
      </pc:sldChg>
    </pc:docChg>
  </pc:docChgLst>
  <pc:docChgLst>
    <pc:chgData name="Anna Maria Kalvi" userId="02bcaf6d-a0e6-4d0b-88a8-108148a03999" providerId="ADAL" clId="{8D5B70DC-C8AA-4DE8-9204-DBBCC48397FF}"/>
    <pc:docChg chg="undo custSel addSld delSld modSld sldOrd">
      <pc:chgData name="Anna Maria Kalvi" userId="02bcaf6d-a0e6-4d0b-88a8-108148a03999" providerId="ADAL" clId="{8D5B70DC-C8AA-4DE8-9204-DBBCC48397FF}" dt="2026-09-08T11:49:52.828" v="669" actId="1076"/>
      <pc:docMkLst>
        <pc:docMk/>
      </pc:docMkLst>
      <pc:sldChg chg="addSp delSp modSp mod">
        <pc:chgData name="Anna Maria Kalvi" userId="02bcaf6d-a0e6-4d0b-88a8-108148a03999" providerId="ADAL" clId="{8D5B70DC-C8AA-4DE8-9204-DBBCC48397FF}" dt="2026-09-03T13:34:59.811" v="626" actId="255"/>
        <pc:sldMkLst>
          <pc:docMk/>
          <pc:sldMk cId="3703127253" sldId="262"/>
        </pc:sldMkLst>
        <pc:spChg chg="mod">
          <ac:chgData name="Anna Maria Kalvi" userId="02bcaf6d-a0e6-4d0b-88a8-108148a03999" providerId="ADAL" clId="{8D5B70DC-C8AA-4DE8-9204-DBBCC48397FF}" dt="2026-09-03T13:34:59.811" v="626" actId="255"/>
          <ac:spMkLst>
            <pc:docMk/>
            <pc:sldMk cId="3703127253" sldId="262"/>
            <ac:spMk id="8" creationId="{131A2398-2862-CCD0-C931-DE4D4B6D4D77}"/>
          </ac:spMkLst>
        </pc:spChg>
        <pc:graphicFrameChg chg="add mod">
          <ac:chgData name="Anna Maria Kalvi" userId="02bcaf6d-a0e6-4d0b-88a8-108148a03999" providerId="ADAL" clId="{8D5B70DC-C8AA-4DE8-9204-DBBCC48397FF}" dt="2026-08-19T13:04:43.589" v="410" actId="255"/>
          <ac:graphicFrameMkLst>
            <pc:docMk/>
            <pc:sldMk cId="3703127253" sldId="262"/>
            <ac:graphicFrameMk id="2" creationId="{AD595B5D-783C-4A3C-8670-7465B3FAC2CB}"/>
          </ac:graphicFrameMkLst>
        </pc:graphicFrameChg>
      </pc:sldChg>
      <pc:sldChg chg="addSp delSp modSp mod">
        <pc:chgData name="Anna Maria Kalvi" userId="02bcaf6d-a0e6-4d0b-88a8-108148a03999" providerId="ADAL" clId="{8D5B70DC-C8AA-4DE8-9204-DBBCC48397FF}" dt="2026-09-03T13:34:51.107" v="625" actId="255"/>
        <pc:sldMkLst>
          <pc:docMk/>
          <pc:sldMk cId="3388784987" sldId="264"/>
        </pc:sldMkLst>
        <pc:spChg chg="mod">
          <ac:chgData name="Anna Maria Kalvi" userId="02bcaf6d-a0e6-4d0b-88a8-108148a03999" providerId="ADAL" clId="{8D5B70DC-C8AA-4DE8-9204-DBBCC48397FF}" dt="2026-09-03T13:34:51.107" v="625" actId="255"/>
          <ac:spMkLst>
            <pc:docMk/>
            <pc:sldMk cId="3388784987" sldId="264"/>
            <ac:spMk id="8" creationId="{494BD073-0A64-4366-1882-F800374855F1}"/>
          </ac:spMkLst>
        </pc:spChg>
        <pc:graphicFrameChg chg="add mod">
          <ac:chgData name="Anna Maria Kalvi" userId="02bcaf6d-a0e6-4d0b-88a8-108148a03999" providerId="ADAL" clId="{8D5B70DC-C8AA-4DE8-9204-DBBCC48397FF}" dt="2026-08-24T09:02:59.205" v="463"/>
          <ac:graphicFrameMkLst>
            <pc:docMk/>
            <pc:sldMk cId="3388784987" sldId="264"/>
            <ac:graphicFrameMk id="2" creationId="{206E4682-1766-4BA2-AFED-5ECA09FD5B34}"/>
          </ac:graphicFrameMkLst>
        </pc:graphicFrameChg>
      </pc:sldChg>
      <pc:sldChg chg="addSp delSp modSp mod">
        <pc:chgData name="Anna Maria Kalvi" userId="02bcaf6d-a0e6-4d0b-88a8-108148a03999" providerId="ADAL" clId="{8D5B70DC-C8AA-4DE8-9204-DBBCC48397FF}" dt="2026-09-03T13:34:43.496" v="624" actId="1076"/>
        <pc:sldMkLst>
          <pc:docMk/>
          <pc:sldMk cId="1110152201" sldId="265"/>
        </pc:sldMkLst>
        <pc:spChg chg="mod">
          <ac:chgData name="Anna Maria Kalvi" userId="02bcaf6d-a0e6-4d0b-88a8-108148a03999" providerId="ADAL" clId="{8D5B70DC-C8AA-4DE8-9204-DBBCC48397FF}" dt="2026-09-03T13:34:43.496" v="624" actId="1076"/>
          <ac:spMkLst>
            <pc:docMk/>
            <pc:sldMk cId="1110152201" sldId="265"/>
            <ac:spMk id="5" creationId="{AF14A4D9-6BC3-225E-CC13-8839AA45B591}"/>
          </ac:spMkLst>
        </pc:spChg>
        <pc:graphicFrameChg chg="add mod">
          <ac:chgData name="Anna Maria Kalvi" userId="02bcaf6d-a0e6-4d0b-88a8-108148a03999" providerId="ADAL" clId="{8D5B70DC-C8AA-4DE8-9204-DBBCC48397FF}" dt="2026-09-01T08:47:07.664" v="608" actId="20577"/>
          <ac:graphicFrameMkLst>
            <pc:docMk/>
            <pc:sldMk cId="1110152201" sldId="265"/>
            <ac:graphicFrameMk id="2" creationId="{232109C3-5267-499C-8408-BDC4F6644956}"/>
          </ac:graphicFrameMkLst>
        </pc:graphicFrameChg>
      </pc:sldChg>
      <pc:sldChg chg="addSp delSp modSp add del mod chgLayout">
        <pc:chgData name="Anna Maria Kalvi" userId="02bcaf6d-a0e6-4d0b-88a8-108148a03999" providerId="ADAL" clId="{8D5B70DC-C8AA-4DE8-9204-DBBCC48397FF}" dt="2026-09-03T13:34:33.432" v="622" actId="114"/>
        <pc:sldMkLst>
          <pc:docMk/>
          <pc:sldMk cId="16967708" sldId="266"/>
        </pc:sldMkLst>
        <pc:spChg chg="mod">
          <ac:chgData name="Anna Maria Kalvi" userId="02bcaf6d-a0e6-4d0b-88a8-108148a03999" providerId="ADAL" clId="{8D5B70DC-C8AA-4DE8-9204-DBBCC48397FF}" dt="2026-09-03T13:34:33.432" v="622" actId="114"/>
          <ac:spMkLst>
            <pc:docMk/>
            <pc:sldMk cId="16967708" sldId="266"/>
            <ac:spMk id="5" creationId="{D723BF39-DA15-79A0-4BF8-32525C911AD3}"/>
          </ac:spMkLst>
        </pc:spChg>
        <pc:graphicFrameChg chg="add mod">
          <ac:chgData name="Anna Maria Kalvi" userId="02bcaf6d-a0e6-4d0b-88a8-108148a03999" providerId="ADAL" clId="{8D5B70DC-C8AA-4DE8-9204-DBBCC48397FF}" dt="2026-08-24T13:43:18.153" v="588" actId="1076"/>
          <ac:graphicFrameMkLst>
            <pc:docMk/>
            <pc:sldMk cId="16967708" sldId="266"/>
            <ac:graphicFrameMk id="2" creationId="{5F5D8E3E-AE7E-4131-AAC7-41F644CE309E}"/>
          </ac:graphicFrameMkLst>
        </pc:graphicFrameChg>
      </pc:sldChg>
      <pc:sldChg chg="modSp mod">
        <pc:chgData name="Anna Maria Kalvi" userId="02bcaf6d-a0e6-4d0b-88a8-108148a03999" providerId="ADAL" clId="{8D5B70DC-C8AA-4DE8-9204-DBBCC48397FF}" dt="2026-09-03T13:34:03.904" v="617" actId="114"/>
        <pc:sldMkLst>
          <pc:docMk/>
          <pc:sldMk cId="2225921679" sldId="268"/>
        </pc:sldMkLst>
        <pc:spChg chg="mod">
          <ac:chgData name="Anna Maria Kalvi" userId="02bcaf6d-a0e6-4d0b-88a8-108148a03999" providerId="ADAL" clId="{8D5B70DC-C8AA-4DE8-9204-DBBCC48397FF}" dt="2026-09-03T13:34:03.904" v="617" actId="114"/>
          <ac:spMkLst>
            <pc:docMk/>
            <pc:sldMk cId="2225921679" sldId="268"/>
            <ac:spMk id="6" creationId="{3CD02AC6-B972-EF93-DED4-9FFC1A1352FF}"/>
          </ac:spMkLst>
        </pc:spChg>
        <pc:picChg chg="mod">
          <ac:chgData name="Anna Maria Kalvi" userId="02bcaf6d-a0e6-4d0b-88a8-108148a03999" providerId="ADAL" clId="{8D5B70DC-C8AA-4DE8-9204-DBBCC48397FF}" dt="2026-08-24T13:27:00.548" v="566" actId="1076"/>
          <ac:picMkLst>
            <pc:docMk/>
            <pc:sldMk cId="2225921679" sldId="268"/>
            <ac:picMk id="9" creationId="{EC53188C-ECC7-DFC0-1CF4-7A69A94F78E7}"/>
          </ac:picMkLst>
        </pc:picChg>
      </pc:sldChg>
      <pc:sldChg chg="modSp mod">
        <pc:chgData name="Anna Maria Kalvi" userId="02bcaf6d-a0e6-4d0b-88a8-108148a03999" providerId="ADAL" clId="{8D5B70DC-C8AA-4DE8-9204-DBBCC48397FF}" dt="2026-09-03T13:33:46.401" v="614" actId="255"/>
        <pc:sldMkLst>
          <pc:docMk/>
          <pc:sldMk cId="2664204143" sldId="269"/>
        </pc:sldMkLst>
        <pc:spChg chg="mod">
          <ac:chgData name="Anna Maria Kalvi" userId="02bcaf6d-a0e6-4d0b-88a8-108148a03999" providerId="ADAL" clId="{8D5B70DC-C8AA-4DE8-9204-DBBCC48397FF}" dt="2026-09-03T13:33:46.401" v="614" actId="255"/>
          <ac:spMkLst>
            <pc:docMk/>
            <pc:sldMk cId="2664204143" sldId="269"/>
            <ac:spMk id="6" creationId="{371FD61B-C7F9-3155-5400-14C62F1F281F}"/>
          </ac:spMkLst>
        </pc:spChg>
      </pc:sldChg>
      <pc:sldChg chg="modSp mod">
        <pc:chgData name="Anna Maria Kalvi" userId="02bcaf6d-a0e6-4d0b-88a8-108148a03999" providerId="ADAL" clId="{8D5B70DC-C8AA-4DE8-9204-DBBCC48397FF}" dt="2026-09-03T13:33:40.657" v="613" actId="255"/>
        <pc:sldMkLst>
          <pc:docMk/>
          <pc:sldMk cId="1693184018" sldId="270"/>
        </pc:sldMkLst>
        <pc:spChg chg="mod">
          <ac:chgData name="Anna Maria Kalvi" userId="02bcaf6d-a0e6-4d0b-88a8-108148a03999" providerId="ADAL" clId="{8D5B70DC-C8AA-4DE8-9204-DBBCC48397FF}" dt="2026-09-03T13:33:40.657" v="613" actId="255"/>
          <ac:spMkLst>
            <pc:docMk/>
            <pc:sldMk cId="1693184018" sldId="270"/>
            <ac:spMk id="7" creationId="{E1ADB8AD-2E0C-52B0-379E-78A7B192E3A4}"/>
          </ac:spMkLst>
        </pc:spChg>
        <pc:picChg chg="mod">
          <ac:chgData name="Anna Maria Kalvi" userId="02bcaf6d-a0e6-4d0b-88a8-108148a03999" providerId="ADAL" clId="{8D5B70DC-C8AA-4DE8-9204-DBBCC48397FF}" dt="2026-08-19T13:05:25.722" v="415" actId="1076"/>
          <ac:picMkLst>
            <pc:docMk/>
            <pc:sldMk cId="1693184018" sldId="270"/>
            <ac:picMk id="4" creationId="{95267330-6CD2-7DF4-1EE5-AF2E8AA4CEBC}"/>
          </ac:picMkLst>
        </pc:picChg>
        <pc:picChg chg="mod">
          <ac:chgData name="Anna Maria Kalvi" userId="02bcaf6d-a0e6-4d0b-88a8-108148a03999" providerId="ADAL" clId="{8D5B70DC-C8AA-4DE8-9204-DBBCC48397FF}" dt="2026-08-19T13:05:50.936" v="418" actId="1076"/>
          <ac:picMkLst>
            <pc:docMk/>
            <pc:sldMk cId="1693184018" sldId="270"/>
            <ac:picMk id="8" creationId="{230A11B8-BEC6-21FC-FF98-317B71B98005}"/>
          </ac:picMkLst>
        </pc:picChg>
        <pc:picChg chg="mod">
          <ac:chgData name="Anna Maria Kalvi" userId="02bcaf6d-a0e6-4d0b-88a8-108148a03999" providerId="ADAL" clId="{8D5B70DC-C8AA-4DE8-9204-DBBCC48397FF}" dt="2026-08-19T13:05:41.276" v="417" actId="14100"/>
          <ac:picMkLst>
            <pc:docMk/>
            <pc:sldMk cId="1693184018" sldId="270"/>
            <ac:picMk id="9" creationId="{5E7D785F-D12C-0E3C-27EA-33CE954EB110}"/>
          </ac:picMkLst>
        </pc:picChg>
      </pc:sldChg>
      <pc:sldChg chg="modSp mod">
        <pc:chgData name="Anna Maria Kalvi" userId="02bcaf6d-a0e6-4d0b-88a8-108148a03999" providerId="ADAL" clId="{8D5B70DC-C8AA-4DE8-9204-DBBCC48397FF}" dt="2026-09-03T13:38:57.848" v="630" actId="255"/>
        <pc:sldMkLst>
          <pc:docMk/>
          <pc:sldMk cId="1440563724" sldId="271"/>
        </pc:sldMkLst>
        <pc:spChg chg="mod">
          <ac:chgData name="Anna Maria Kalvi" userId="02bcaf6d-a0e6-4d0b-88a8-108148a03999" providerId="ADAL" clId="{8D5B70DC-C8AA-4DE8-9204-DBBCC48397FF}" dt="2026-09-03T13:38:57.848" v="630" actId="255"/>
          <ac:spMkLst>
            <pc:docMk/>
            <pc:sldMk cId="1440563724" sldId="271"/>
            <ac:spMk id="6" creationId="{587ED407-72F1-2A8F-F55B-2A13E8FAB991}"/>
          </ac:spMkLst>
        </pc:spChg>
      </pc:sldChg>
      <pc:sldChg chg="modSp mod">
        <pc:chgData name="Anna Maria Kalvi" userId="02bcaf6d-a0e6-4d0b-88a8-108148a03999" providerId="ADAL" clId="{8D5B70DC-C8AA-4DE8-9204-DBBCC48397FF}" dt="2026-09-08T11:49:52.828" v="669" actId="1076"/>
        <pc:sldMkLst>
          <pc:docMk/>
          <pc:sldMk cId="3235856042" sldId="272"/>
        </pc:sldMkLst>
        <pc:spChg chg="mod">
          <ac:chgData name="Anna Maria Kalvi" userId="02bcaf6d-a0e6-4d0b-88a8-108148a03999" providerId="ADAL" clId="{8D5B70DC-C8AA-4DE8-9204-DBBCC48397FF}" dt="2026-09-03T13:33:27.151" v="611" actId="255"/>
          <ac:spMkLst>
            <pc:docMk/>
            <pc:sldMk cId="3235856042" sldId="272"/>
            <ac:spMk id="8" creationId="{1FBD51A3-FF71-9C02-4204-D486EF99BD61}"/>
          </ac:spMkLst>
        </pc:spChg>
        <pc:picChg chg="mod">
          <ac:chgData name="Anna Maria Kalvi" userId="02bcaf6d-a0e6-4d0b-88a8-108148a03999" providerId="ADAL" clId="{8D5B70DC-C8AA-4DE8-9204-DBBCC48397FF}" dt="2026-09-08T11:49:52.828" v="669" actId="1076"/>
          <ac:picMkLst>
            <pc:docMk/>
            <pc:sldMk cId="3235856042" sldId="272"/>
            <ac:picMk id="4" creationId="{C3C064EE-6713-B1F7-200B-2C696E0566C4}"/>
          </ac:picMkLst>
        </pc:picChg>
      </pc:sldChg>
      <pc:sldChg chg="addSp delSp modSp mod">
        <pc:chgData name="Anna Maria Kalvi" userId="02bcaf6d-a0e6-4d0b-88a8-108148a03999" providerId="ADAL" clId="{8D5B70DC-C8AA-4DE8-9204-DBBCC48397FF}" dt="2026-09-03T13:55:34.121" v="667" actId="14826"/>
        <pc:sldMkLst>
          <pc:docMk/>
          <pc:sldMk cId="4114379634" sldId="273"/>
        </pc:sldMkLst>
        <pc:spChg chg="mod">
          <ac:chgData name="Anna Maria Kalvi" userId="02bcaf6d-a0e6-4d0b-88a8-108148a03999" providerId="ADAL" clId="{8D5B70DC-C8AA-4DE8-9204-DBBCC48397FF}" dt="2026-09-03T13:39:16.753" v="632" actId="255"/>
          <ac:spMkLst>
            <pc:docMk/>
            <pc:sldMk cId="4114379634" sldId="273"/>
            <ac:spMk id="14" creationId="{E1BA2F26-34C4-F9B3-ED6A-06B4C6F4709E}"/>
          </ac:spMkLst>
        </pc:spChg>
        <pc:picChg chg="mod">
          <ac:chgData name="Anna Maria Kalvi" userId="02bcaf6d-a0e6-4d0b-88a8-108148a03999" providerId="ADAL" clId="{8D5B70DC-C8AA-4DE8-9204-DBBCC48397FF}" dt="2026-09-03T13:55:34.121" v="667" actId="14826"/>
          <ac:picMkLst>
            <pc:docMk/>
            <pc:sldMk cId="4114379634" sldId="273"/>
            <ac:picMk id="2" creationId="{3CA30E21-EE22-D723-F60F-492167C61600}"/>
          </ac:picMkLst>
        </pc:picChg>
      </pc:sldChg>
      <pc:sldChg chg="modSp mod">
        <pc:chgData name="Anna Maria Kalvi" userId="02bcaf6d-a0e6-4d0b-88a8-108148a03999" providerId="ADAL" clId="{8D5B70DC-C8AA-4DE8-9204-DBBCC48397FF}" dt="2026-09-03T13:39:09.720" v="631" actId="255"/>
        <pc:sldMkLst>
          <pc:docMk/>
          <pc:sldMk cId="1859799399" sldId="274"/>
        </pc:sldMkLst>
        <pc:spChg chg="mod">
          <ac:chgData name="Anna Maria Kalvi" userId="02bcaf6d-a0e6-4d0b-88a8-108148a03999" providerId="ADAL" clId="{8D5B70DC-C8AA-4DE8-9204-DBBCC48397FF}" dt="2026-09-03T13:39:09.720" v="631" actId="255"/>
          <ac:spMkLst>
            <pc:docMk/>
            <pc:sldMk cId="1859799399" sldId="274"/>
            <ac:spMk id="5" creationId="{BCE25C82-E835-00F4-84B3-66117A25FACF}"/>
          </ac:spMkLst>
        </pc:spChg>
        <pc:picChg chg="mod">
          <ac:chgData name="Anna Maria Kalvi" userId="02bcaf6d-a0e6-4d0b-88a8-108148a03999" providerId="ADAL" clId="{8D5B70DC-C8AA-4DE8-9204-DBBCC48397FF}" dt="2026-09-03T13:38:05.263" v="628" actId="14826"/>
          <ac:picMkLst>
            <pc:docMk/>
            <pc:sldMk cId="1859799399" sldId="274"/>
            <ac:picMk id="6" creationId="{366FA7A5-93B8-8726-C6C7-98593844BDDD}"/>
          </ac:picMkLst>
        </pc:picChg>
      </pc:sldChg>
      <pc:sldChg chg="modSp mod">
        <pc:chgData name="Anna Maria Kalvi" userId="02bcaf6d-a0e6-4d0b-88a8-108148a03999" providerId="ADAL" clId="{8D5B70DC-C8AA-4DE8-9204-DBBCC48397FF}" dt="2026-09-03T13:39:36.859" v="634" actId="255"/>
        <pc:sldMkLst>
          <pc:docMk/>
          <pc:sldMk cId="404994487" sldId="275"/>
        </pc:sldMkLst>
        <pc:spChg chg="mod">
          <ac:chgData name="Anna Maria Kalvi" userId="02bcaf6d-a0e6-4d0b-88a8-108148a03999" providerId="ADAL" clId="{8D5B70DC-C8AA-4DE8-9204-DBBCC48397FF}" dt="2026-09-03T13:39:36.859" v="634" actId="255"/>
          <ac:spMkLst>
            <pc:docMk/>
            <pc:sldMk cId="404994487" sldId="275"/>
            <ac:spMk id="5" creationId="{C7DB6921-8EE8-0A31-9D65-65054B958688}"/>
          </ac:spMkLst>
        </pc:spChg>
      </pc:sldChg>
      <pc:sldChg chg="modSp mod">
        <pc:chgData name="Anna Maria Kalvi" userId="02bcaf6d-a0e6-4d0b-88a8-108148a03999" providerId="ADAL" clId="{8D5B70DC-C8AA-4DE8-9204-DBBCC48397FF}" dt="2026-09-03T13:39:30.367" v="633" actId="255"/>
        <pc:sldMkLst>
          <pc:docMk/>
          <pc:sldMk cId="1381423341" sldId="276"/>
        </pc:sldMkLst>
        <pc:spChg chg="mod">
          <ac:chgData name="Anna Maria Kalvi" userId="02bcaf6d-a0e6-4d0b-88a8-108148a03999" providerId="ADAL" clId="{8D5B70DC-C8AA-4DE8-9204-DBBCC48397FF}" dt="2026-09-03T13:39:30.367" v="633" actId="255"/>
          <ac:spMkLst>
            <pc:docMk/>
            <pc:sldMk cId="1381423341" sldId="276"/>
            <ac:spMk id="5" creationId="{803E954A-D2C2-0752-6CA7-4754257859BD}"/>
          </ac:spMkLst>
        </pc:spChg>
      </pc:sldChg>
      <pc:sldChg chg="addSp delSp modSp add del mod ord">
        <pc:chgData name="Anna Maria Kalvi" userId="02bcaf6d-a0e6-4d0b-88a8-108148a03999" providerId="ADAL" clId="{8D5B70DC-C8AA-4DE8-9204-DBBCC48397FF}" dt="2026-09-03T13:56:24.640" v="668" actId="20577"/>
        <pc:sldMkLst>
          <pc:docMk/>
          <pc:sldMk cId="599747290" sldId="277"/>
        </pc:sldMkLst>
        <pc:spChg chg="mod">
          <ac:chgData name="Anna Maria Kalvi" userId="02bcaf6d-a0e6-4d0b-88a8-108148a03999" providerId="ADAL" clId="{8D5B70DC-C8AA-4DE8-9204-DBBCC48397FF}" dt="2026-09-03T13:35:08.143" v="627" actId="255"/>
          <ac:spMkLst>
            <pc:docMk/>
            <pc:sldMk cId="599747290" sldId="277"/>
            <ac:spMk id="8" creationId="{97494762-FC47-E47C-00E4-A8705502BB02}"/>
          </ac:spMkLst>
        </pc:spChg>
        <pc:spChg chg="add mod">
          <ac:chgData name="Anna Maria Kalvi" userId="02bcaf6d-a0e6-4d0b-88a8-108148a03999" providerId="ADAL" clId="{8D5B70DC-C8AA-4DE8-9204-DBBCC48397FF}" dt="2026-08-19T13:00:02.052" v="375" actId="14100"/>
          <ac:spMkLst>
            <pc:docMk/>
            <pc:sldMk cId="599747290" sldId="277"/>
            <ac:spMk id="10" creationId="{057BF184-E020-8DF2-EE4F-8F402E75BAA6}"/>
          </ac:spMkLst>
        </pc:spChg>
        <pc:graphicFrameChg chg="add mod">
          <ac:chgData name="Anna Maria Kalvi" userId="02bcaf6d-a0e6-4d0b-88a8-108148a03999" providerId="ADAL" clId="{8D5B70DC-C8AA-4DE8-9204-DBBCC48397FF}" dt="2026-08-19T13:04:55.151" v="411" actId="255"/>
          <ac:graphicFrameMkLst>
            <pc:docMk/>
            <pc:sldMk cId="599747290" sldId="277"/>
            <ac:graphicFrameMk id="19" creationId="{96C9B730-DE90-A0A1-B801-0E5C27B03644}"/>
          </ac:graphicFrameMkLst>
        </pc:graphicFrameChg>
        <pc:graphicFrameChg chg="add mod">
          <ac:chgData name="Anna Maria Kalvi" userId="02bcaf6d-a0e6-4d0b-88a8-108148a03999" providerId="ADAL" clId="{8D5B70DC-C8AA-4DE8-9204-DBBCC48397FF}" dt="2026-09-03T13:56:24.640" v="668" actId="20577"/>
          <ac:graphicFrameMkLst>
            <pc:docMk/>
            <pc:sldMk cId="599747290" sldId="277"/>
            <ac:graphicFrameMk id="20" creationId="{5FC08D63-F867-E069-918E-20526E65DD91}"/>
          </ac:graphicFrameMkLst>
        </pc:graphicFrameChg>
      </pc:sldChg>
      <pc:sldChg chg="addSp delSp modSp add mod">
        <pc:chgData name="Anna Maria Kalvi" userId="02bcaf6d-a0e6-4d0b-88a8-108148a03999" providerId="ADAL" clId="{8D5B70DC-C8AA-4DE8-9204-DBBCC48397FF}" dt="2026-08-24T13:43:32.620" v="589" actId="255"/>
        <pc:sldMkLst>
          <pc:docMk/>
          <pc:sldMk cId="3777355822" sldId="278"/>
        </pc:sldMkLst>
        <pc:spChg chg="mod">
          <ac:chgData name="Anna Maria Kalvi" userId="02bcaf6d-a0e6-4d0b-88a8-108148a03999" providerId="ADAL" clId="{8D5B70DC-C8AA-4DE8-9204-DBBCC48397FF}" dt="2026-08-24T13:43:32.620" v="589" actId="255"/>
          <ac:spMkLst>
            <pc:docMk/>
            <pc:sldMk cId="3777355822" sldId="278"/>
            <ac:spMk id="5" creationId="{60CFEB38-E8C9-BB11-EBA1-8DB2DDA3F663}"/>
          </ac:spMkLst>
        </pc:spChg>
        <pc:graphicFrameChg chg="add mod">
          <ac:chgData name="Anna Maria Kalvi" userId="02bcaf6d-a0e6-4d0b-88a8-108148a03999" providerId="ADAL" clId="{8D5B70DC-C8AA-4DE8-9204-DBBCC48397FF}" dt="2026-08-24T13:16:03.553" v="557" actId="14100"/>
          <ac:graphicFrameMkLst>
            <pc:docMk/>
            <pc:sldMk cId="3777355822" sldId="278"/>
            <ac:graphicFrameMk id="9" creationId="{A9D3F9B0-D7DE-4D9A-BB8A-ECC69BBC6946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emplee.sharepoint.com/sites/EMPL/Shared%20Documents/3.%20Projektid%20ja%20tegevus/3.2%20Statistika/3.2.4%20Statistika%20slaidid/3.2.4.5%202024-2025/Eesti%20metsa%20ja%20puidusektori%20statistiline%20ylevaade%202025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emplee.sharepoint.com/sites/EMPL/Shared%20Documents/3.%20Projektid%20ja%20tegevus/3.2%20Statistika/3.2.4%20Statistika%20slaidid/3.2.4.5%202024-2025/Eesti%20metsa%20ja%20puidusektori%20statistiline%20ylevaade%202025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emplee.sharepoint.com/sites/EMPL/Shared%20Documents/3.%20Projektid%20ja%20tegevus/3.2%20Statistika/3.2.4%20Statistika%20slaidid/3.2.4.5%202024-2025/Eesti%20metsa%20ja%20puidusektori%20statistiline%20ylevaade%202025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oleObject" Target="https://emplee.sharepoint.com/sites/EMPL/Shared%20Documents/3.%20Projektid%20ja%20tegevus/3.2%20Statistika/3.2.4%20Statistika%20slaidid/3.2.4.5%202024-2025/Eesti%20metsa%20ja%20puidusektori%20statistiline%20ylevaade%202025.xlsx" TargetMode="External"/><Relationship Id="rId4" Type="http://schemas.openxmlformats.org/officeDocument/2006/relationships/image" Target="../media/image9.jpeg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https://emplee.sharepoint.com/sites/EMPL/Shared%20Documents/3.%20Projektid%20ja%20tegevus/3.2%20Statistika/3.2.4%20Statistika%20slaidid/3.2.4.5%202024-2025/Eesti%20metsa%20ja%20puidusektori%20statistiline%20ylevaade%202025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1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6" Type="http://schemas.openxmlformats.org/officeDocument/2006/relationships/chartUserShapes" Target="../drawings/drawing1.xml"/><Relationship Id="rId5" Type="http://schemas.openxmlformats.org/officeDocument/2006/relationships/oleObject" Target="https://emplee.sharepoint.com/sites/EMPL/Shared%20Documents/3.%20Projektid%20ja%20tegevus/3.2%20Statistika/3.2.4%20Statistika%20slaidid/3.2.4.5%202024-2025/Eesti%20metsa%20ja%20puidusektori%20statistiline%20ylevaade%202025.xlsx" TargetMode="External"/><Relationship Id="rId4" Type="http://schemas.openxmlformats.org/officeDocument/2006/relationships/image" Target="../media/image9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2"/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 sz="1600">
                <a:solidFill>
                  <a:schemeClr val="tx2"/>
                </a:solidFill>
                <a:latin typeface="Karla Medium" panose="020B0004030503030003" pitchFamily="34" charset="-70"/>
              </a:rPr>
              <a:t>Eesti maismaa jagunemine  kategooriateks 2025</a:t>
            </a:r>
          </a:p>
        </c:rich>
      </c:tx>
      <c:layout>
        <c:manualLayout>
          <c:xMode val="edge"/>
          <c:yMode val="edge"/>
          <c:x val="0.18064246580528617"/>
          <c:y val="4.31962894214928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2"/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t-EE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DF6-4512-B27E-06C83BA231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DF6-4512-B27E-06C83BA231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DF6-4512-B27E-06C83BA2318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DF6-4512-B27E-06C83BA2318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DF6-4512-B27E-06C83BA23183}"/>
              </c:ext>
            </c:extLst>
          </c:dPt>
          <c:dLbls>
            <c:dLbl>
              <c:idx val="0"/>
              <c:layout>
                <c:manualLayout>
                  <c:x val="-0.11671725157707309"/>
                  <c:y val="1.493451422456065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F6-4512-B27E-06C83BA2318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('1'!$A$7,'1'!$A$11,'1'!$A$12,'1'!$A$13,'1'!$A$14)</c:f>
              <c:strCache>
                <c:ptCount val="5"/>
                <c:pt idx="0">
                  <c:v>Metsamaa</c:v>
                </c:pt>
                <c:pt idx="1">
                  <c:v>Põllumajandusmaa</c:v>
                </c:pt>
                <c:pt idx="2">
                  <c:v>Sood</c:v>
                </c:pt>
                <c:pt idx="3">
                  <c:v>Asustusalad</c:v>
                </c:pt>
                <c:pt idx="4">
                  <c:v>Muu maismaa ja siseveed</c:v>
                </c:pt>
              </c:strCache>
              <c:extLst/>
            </c:strRef>
          </c:cat>
          <c:val>
            <c:numRef>
              <c:f>('1'!$C$7,'1'!$C$11,'1'!$C$12,'1'!$C$13,'1'!$C$14)</c:f>
              <c:numCache>
                <c:formatCode>#,##0</c:formatCode>
                <c:ptCount val="5"/>
                <c:pt idx="0">
                  <c:v>2360200</c:v>
                </c:pt>
                <c:pt idx="1">
                  <c:v>1198500</c:v>
                </c:pt>
                <c:pt idx="2">
                  <c:v>229500</c:v>
                </c:pt>
                <c:pt idx="3">
                  <c:v>193700</c:v>
                </c:pt>
                <c:pt idx="4">
                  <c:v>552000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6DF6-4512-B27E-06C83BA23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8065247137595545E-2"/>
          <c:y val="0.87658571552438458"/>
          <c:w val="0.81571236165201677"/>
          <c:h val="0.122274967798597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600" b="0" i="0" u="none" strike="noStrike" kern="1200" spc="0" baseline="0">
                <a:solidFill>
                  <a:schemeClr val="tx2"/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n-US" sz="1600" dirty="0">
                <a:solidFill>
                  <a:schemeClr val="tx2"/>
                </a:solidFill>
                <a:latin typeface="Karla Medium" panose="020B0004030503030003" pitchFamily="34" charset="-70"/>
              </a:rPr>
              <a:t>Me</a:t>
            </a:r>
            <a:r>
              <a:rPr lang="et-EE" sz="1600" dirty="0" err="1">
                <a:solidFill>
                  <a:schemeClr val="tx2"/>
                </a:solidFill>
                <a:latin typeface="Karla Medium" panose="020B0004030503030003" pitchFamily="34" charset="-70"/>
              </a:rPr>
              <a:t>tsamaa</a:t>
            </a:r>
            <a:r>
              <a:rPr lang="et-EE" sz="1600" dirty="0">
                <a:solidFill>
                  <a:schemeClr val="tx2"/>
                </a:solidFill>
                <a:latin typeface="Karla Medium" panose="020B0004030503030003" pitchFamily="34" charset="-70"/>
              </a:rPr>
              <a:t> </a:t>
            </a:r>
            <a:r>
              <a:rPr lang="et-EE" sz="1600">
                <a:solidFill>
                  <a:schemeClr val="tx2"/>
                </a:solidFill>
                <a:latin typeface="Karla Medium" panose="020B0004030503030003" pitchFamily="34" charset="-70"/>
              </a:rPr>
              <a:t>jagunemine majanduskategooria </a:t>
            </a:r>
            <a:r>
              <a:rPr lang="et-EE" sz="1600" dirty="0">
                <a:solidFill>
                  <a:schemeClr val="tx2"/>
                </a:solidFill>
                <a:latin typeface="Karla Medium" panose="020B0004030503030003" pitchFamily="34" charset="-70"/>
              </a:rPr>
              <a:t>järgi 2025</a:t>
            </a:r>
            <a:endParaRPr lang="en-US" sz="1600" dirty="0">
              <a:solidFill>
                <a:schemeClr val="tx2"/>
              </a:solidFill>
              <a:latin typeface="Karla Medium" panose="020B0004030503030003" pitchFamily="34" charset="-70"/>
            </a:endParaRPr>
          </a:p>
        </c:rich>
      </c:tx>
      <c:layout>
        <c:manualLayout>
          <c:xMode val="edge"/>
          <c:yMode val="edge"/>
          <c:x val="0.18392740282427514"/>
          <c:y val="4.22453294870285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600" b="0" i="0" u="none" strike="noStrike" kern="1200" spc="0" baseline="0">
              <a:solidFill>
                <a:schemeClr val="tx2"/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B08-4827-9CFB-C512CFC045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B08-4827-9CFB-C512CFC045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B08-4827-9CFB-C512CFC04555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'1'!$A$8:$A$10</c:f>
              <c:strCache>
                <c:ptCount val="3"/>
                <c:pt idx="0">
                  <c:v>Majanduspiiranguga metsamaa</c:v>
                </c:pt>
                <c:pt idx="1">
                  <c:v>Range kaitse all metsamaa</c:v>
                </c:pt>
                <c:pt idx="2">
                  <c:v>Majanduspiiranguta metsamaa</c:v>
                </c:pt>
              </c:strCache>
            </c:strRef>
          </c:cat>
          <c:val>
            <c:numRef>
              <c:f>'1'!$C$8:$C$10</c:f>
              <c:numCache>
                <c:formatCode>General</c:formatCode>
                <c:ptCount val="3"/>
                <c:pt idx="0" formatCode="#,##0">
                  <c:v>245900</c:v>
                </c:pt>
                <c:pt idx="1">
                  <c:v>476200</c:v>
                </c:pt>
                <c:pt idx="2" formatCode="#,##0">
                  <c:v>1638100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08-4827-9CFB-C512CFC04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243229149268636"/>
          <c:y val="0.87149967986658705"/>
          <c:w val="0.73638035534671731"/>
          <c:h val="0.102960033725244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t-EE" sz="2000">
                <a:solidFill>
                  <a:schemeClr val="tx2"/>
                </a:solidFill>
                <a:latin typeface="Karla Medium" panose="020B0004030503030003" pitchFamily="34" charset="-70"/>
              </a:rPr>
              <a:t>Eesti metsamaa jagunemine enamuspuuliigiti (%)</a:t>
            </a:r>
          </a:p>
        </c:rich>
      </c:tx>
      <c:layout>
        <c:manualLayout>
          <c:xMode val="edge"/>
          <c:yMode val="edge"/>
          <c:x val="0.16555438908088568"/>
          <c:y val="0.116013705106933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0578577312872"/>
          <c:y val="0.22259451235512401"/>
          <c:w val="0.56607851025920997"/>
          <c:h val="0.7527563821347610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>
                  <a:tint val="4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C4A-4DA6-9B01-82827EBB3684}"/>
              </c:ext>
            </c:extLst>
          </c:dPt>
          <c:dPt>
            <c:idx val="1"/>
            <c:bubble3D val="0"/>
            <c:spPr>
              <a:solidFill>
                <a:schemeClr val="accent3">
                  <a:tint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C4A-4DA6-9B01-82827EBB3684}"/>
              </c:ext>
            </c:extLst>
          </c:dPt>
          <c:dPt>
            <c:idx val="2"/>
            <c:bubble3D val="0"/>
            <c:spPr>
              <a:solidFill>
                <a:schemeClr val="accent3">
                  <a:tint val="83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C4A-4DA6-9B01-82827EBB3684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C4A-4DA6-9B01-82827EBB3684}"/>
              </c:ext>
            </c:extLst>
          </c:dPt>
          <c:dPt>
            <c:idx val="4"/>
            <c:bubble3D val="0"/>
            <c:spPr>
              <a:solidFill>
                <a:schemeClr val="accent3">
                  <a:shade val="82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7C4A-4DA6-9B01-82827EBB3684}"/>
              </c:ext>
            </c:extLst>
          </c:dPt>
          <c:dPt>
            <c:idx val="5"/>
            <c:bubble3D val="0"/>
            <c:spPr>
              <a:solidFill>
                <a:schemeClr val="accent3">
                  <a:shade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7C4A-4DA6-9B01-82827EBB3684}"/>
              </c:ext>
            </c:extLst>
          </c:dPt>
          <c:dPt>
            <c:idx val="6"/>
            <c:bubble3D val="0"/>
            <c:spPr>
              <a:solidFill>
                <a:schemeClr val="accent3">
                  <a:shade val="47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7C4A-4DA6-9B01-82827EBB3684}"/>
              </c:ext>
            </c:extLst>
          </c:dPt>
          <c:dLbls>
            <c:dLbl>
              <c:idx val="1"/>
              <c:layout>
                <c:manualLayout>
                  <c:x val="-5.9274208933523705E-2"/>
                  <c:y val="-0.15609370777743084"/>
                </c:manualLayout>
              </c:layout>
              <c:tx>
                <c:rich>
                  <a:bodyPr/>
                  <a:lstStyle/>
                  <a:p>
                    <a:fld id="{EA6B47E8-5402-4D3A-B492-94279760A019}" type="CATEGORYNAME">
                      <a:rPr lang="en-US" baseline="0">
                        <a:solidFill>
                          <a:schemeClr val="bg1"/>
                        </a:solidFill>
                      </a:rPr>
                      <a:pPr/>
                      <a:t>[KATEGOORIA NIMI]</a:t>
                    </a:fld>
                    <a:r>
                      <a:rPr lang="en-US" baseline="0"/>
                      <a:t>
</a:t>
                    </a:r>
                    <a:fld id="{DC061DCD-78B4-4269-890F-224DA460A7F3}" type="PERCENTAGE">
                      <a:rPr lang="en-US" baseline="0">
                        <a:solidFill>
                          <a:schemeClr val="bg1"/>
                        </a:solidFill>
                      </a:rPr>
                      <a:pPr/>
                      <a:t>[PROTSENT]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C4A-4DA6-9B01-82827EBB368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'4'!$A$7:$A$13</c:f>
              <c:strCache>
                <c:ptCount val="7"/>
                <c:pt idx="0">
                  <c:v>Mänd</c:v>
                </c:pt>
                <c:pt idx="1">
                  <c:v>Kask</c:v>
                </c:pt>
                <c:pt idx="2">
                  <c:v>Kuusk</c:v>
                </c:pt>
                <c:pt idx="3">
                  <c:v>Hall lepp</c:v>
                </c:pt>
                <c:pt idx="4">
                  <c:v>Haab</c:v>
                </c:pt>
                <c:pt idx="5">
                  <c:v>Sanglepp</c:v>
                </c:pt>
                <c:pt idx="6">
                  <c:v>Teised</c:v>
                </c:pt>
              </c:strCache>
            </c:strRef>
          </c:cat>
          <c:val>
            <c:numRef>
              <c:f>'4'!$H$7:$H$13</c:f>
              <c:numCache>
                <c:formatCode>General</c:formatCode>
                <c:ptCount val="7"/>
                <c:pt idx="0">
                  <c:v>29.4</c:v>
                </c:pt>
                <c:pt idx="1">
                  <c:v>29.9</c:v>
                </c:pt>
                <c:pt idx="2">
                  <c:v>18.600000000000001</c:v>
                </c:pt>
                <c:pt idx="3">
                  <c:v>9.5</c:v>
                </c:pt>
                <c:pt idx="4">
                  <c:v>6.8</c:v>
                </c:pt>
                <c:pt idx="5">
                  <c:v>4.0999999999999996</c:v>
                </c:pt>
                <c:pt idx="6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C4A-4DA6-9B01-82827EBB3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513615569569709"/>
          <c:y val="0.88702755443854597"/>
          <c:w val="0.51115864352983464"/>
          <c:h val="6.89765503212447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 sz="2000">
                <a:solidFill>
                  <a:schemeClr val="tx1"/>
                </a:solidFill>
                <a:latin typeface="Karla Medium" panose="020B0004030503030003" pitchFamily="34" charset="-70"/>
              </a:rPr>
              <a:t>Tööga hõivatuid Eesti Metsa- ja Puidutööstuses</a:t>
            </a:r>
          </a:p>
        </c:rich>
      </c:tx>
      <c:layout>
        <c:manualLayout>
          <c:xMode val="edge"/>
          <c:yMode val="edge"/>
          <c:x val="0.17270215542970077"/>
          <c:y val="2.78745644599303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5.2440887761717484E-3"/>
          <c:y val="0.2274262668385964"/>
          <c:w val="0.99397744960578804"/>
          <c:h val="0.612355801633923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rgbClr val="03327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15-4E08-9AAC-D076E63361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115-4E08-9AAC-D076E63361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115-4E08-9AAC-D076E633612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115-4E08-9AAC-D076E633612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115-4E08-9AAC-D076E6336125}"/>
              </c:ext>
            </c:extLst>
          </c:dPt>
          <c:dPt>
            <c:idx val="5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115-4E08-9AAC-D076E6336125}"/>
              </c:ext>
            </c:extLst>
          </c:dPt>
          <c:dLbls>
            <c:dLbl>
              <c:idx val="0"/>
              <c:layout>
                <c:manualLayout>
                  <c:x val="0.1051139119035583"/>
                  <c:y val="-6.276633103788864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2"/>
                        </a:solidFill>
                        <a:latin typeface="Karla" pitchFamily="2" charset="0"/>
                        <a:ea typeface="+mn-ea"/>
                        <a:cs typeface="+mn-cs"/>
                      </a:defRPr>
                    </a:pPr>
                    <a:r>
                      <a:rPr lang="en-US" sz="1100" b="1" err="1">
                        <a:solidFill>
                          <a:schemeClr val="bg1"/>
                        </a:solidFill>
                      </a:rPr>
                      <a:t>Hõivatuid</a:t>
                    </a:r>
                    <a:r>
                      <a:rPr lang="en-US" sz="1100" b="1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sz="1100" b="1" err="1">
                        <a:solidFill>
                          <a:schemeClr val="bg1"/>
                        </a:solidFill>
                      </a:rPr>
                      <a:t>kokku</a:t>
                    </a:r>
                    <a:r>
                      <a:rPr lang="en-US" sz="1100" b="1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sz="1100" b="1" i="0" u="none" strike="noStrike" kern="1200" baseline="0">
                        <a:solidFill>
                          <a:schemeClr val="bg1"/>
                        </a:solidFill>
                        <a:latin typeface="Karla" pitchFamily="2" charset="0"/>
                      </a:rPr>
                      <a:t> 698 800</a:t>
                    </a:r>
                    <a:endParaRPr lang="en-US" sz="1100" b="1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2"/>
                      </a:solidFill>
                      <a:latin typeface="Karla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34856728327893"/>
                      <c:h val="6.6748058931657916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D115-4E08-9AAC-D076E633612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2"/>
                      </a:solidFill>
                      <a:latin typeface="Karla" pitchFamily="2" charset="0"/>
                      <a:ea typeface="+mn-ea"/>
                      <a:cs typeface="+mn-cs"/>
                    </a:defRPr>
                  </a:pPr>
                  <a:endParaRPr lang="et-E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115-4E08-9AAC-D076E633612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2"/>
                      </a:solidFill>
                      <a:latin typeface="Karla" pitchFamily="2" charset="0"/>
                      <a:ea typeface="+mn-ea"/>
                      <a:cs typeface="+mn-cs"/>
                    </a:defRPr>
                  </a:pPr>
                  <a:endParaRPr lang="et-E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D115-4E08-9AAC-D076E6336125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2"/>
                      </a:solidFill>
                      <a:latin typeface="Karla" pitchFamily="2" charset="0"/>
                      <a:ea typeface="+mn-ea"/>
                      <a:cs typeface="+mn-cs"/>
                    </a:defRPr>
                  </a:pPr>
                  <a:endParaRPr lang="et-E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D115-4E08-9AAC-D076E6336125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2"/>
                      </a:solidFill>
                      <a:latin typeface="Karla" pitchFamily="2" charset="0"/>
                      <a:ea typeface="+mn-ea"/>
                      <a:cs typeface="+mn-cs"/>
                    </a:defRPr>
                  </a:pPr>
                  <a:endParaRPr lang="et-E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D115-4E08-9AAC-D076E633612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2"/>
                      </a:solidFill>
                      <a:latin typeface="Karla" pitchFamily="2" charset="0"/>
                      <a:ea typeface="+mn-ea"/>
                      <a:cs typeface="+mn-cs"/>
                    </a:defRPr>
                  </a:pPr>
                  <a:endParaRPr lang="et-E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D115-4E08-9AAC-D076E63361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Karla" pitchFamily="2" charset="0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'6'!$A$13:$E$13</c:f>
              <c:strCache>
                <c:ptCount val="5"/>
                <c:pt idx="0">
                  <c:v>Hõivatuid kokku</c:v>
                </c:pt>
                <c:pt idx="1">
                  <c:v>Metsa majandamine</c:v>
                </c:pt>
                <c:pt idx="2">
                  <c:v>Puidutööstus</c:v>
                </c:pt>
                <c:pt idx="3">
                  <c:v>Paberitööstus</c:v>
                </c:pt>
                <c:pt idx="4">
                  <c:v>Mööblitööstus</c:v>
                </c:pt>
              </c:strCache>
            </c:strRef>
          </c:cat>
          <c:val>
            <c:numRef>
              <c:f>'6'!$A$21:$E$21</c:f>
              <c:numCache>
                <c:formatCode>General</c:formatCode>
                <c:ptCount val="5"/>
                <c:pt idx="0">
                  <c:v>698800</c:v>
                </c:pt>
                <c:pt idx="1">
                  <c:v>5800</c:v>
                </c:pt>
                <c:pt idx="2">
                  <c:v>17100</c:v>
                </c:pt>
                <c:pt idx="3">
                  <c:v>1200</c:v>
                </c:pt>
                <c:pt idx="4">
                  <c:v>5800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115-4E08-9AAC-D076E6336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4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5.456055301194003E-2"/>
          <c:y val="0.90222892537244714"/>
          <c:w val="0.89999985547530803"/>
          <c:h val="7.15426191567468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5">
                  <a:lumMod val="50000"/>
                </a:schemeClr>
              </a:solidFill>
              <a:latin typeface="Karla" pitchFamily="2" charset="0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accent5">
              <a:lumMod val="50000"/>
            </a:schemeClr>
          </a:solidFill>
          <a:latin typeface="Karla" pitchFamily="2" charset="0"/>
        </a:defRPr>
      </a:pPr>
      <a:endParaRPr lang="et-EE"/>
    </a:p>
  </c:txPr>
  <c:externalData r:id="rId5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/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>
                <a:solidFill>
                  <a:schemeClr val="tx2"/>
                </a:solidFill>
                <a:latin typeface="Karla Medium" panose="020B0004030503030003" pitchFamily="34" charset="-70"/>
              </a:rPr>
              <a:t>Metsa- ja Puidutööstuses hõivatute osakaal maakondade lõikes, </a:t>
            </a:r>
          </a:p>
          <a:p>
            <a:pPr>
              <a:defRPr>
                <a:solidFill>
                  <a:schemeClr val="tx2"/>
                </a:solidFill>
                <a:latin typeface="Karla Medium" panose="020B0004030503030003" pitchFamily="34" charset="-70"/>
              </a:defRPr>
            </a:pPr>
            <a:r>
              <a:rPr lang="et-EE">
                <a:solidFill>
                  <a:schemeClr val="tx2"/>
                </a:solidFill>
                <a:latin typeface="Karla Medium" panose="020B0004030503030003" pitchFamily="34" charset="-70"/>
              </a:rPr>
              <a:t>2023-2025 keskmine</a:t>
            </a:r>
          </a:p>
        </c:rich>
      </c:tx>
      <c:layout>
        <c:manualLayout>
          <c:xMode val="edge"/>
          <c:yMode val="edge"/>
          <c:x val="0.15591413575940291"/>
          <c:y val="4.02372248753177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/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0.19463692038495201"/>
          <c:y val="0.17742971887550199"/>
          <c:w val="0.762140857392826"/>
          <c:h val="0.65404294342725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32E69"/>
            </a:solidFill>
            <a:ln>
              <a:noFill/>
            </a:ln>
            <a:effectLst/>
          </c:spPr>
          <c:invertIfNegative val="0"/>
          <c:cat>
            <c:strRef>
              <c:f>'7'!$A$7:$A$21</c:f>
              <c:strCache>
                <c:ptCount val="15"/>
                <c:pt idx="0">
                  <c:v>Ida-Virumaa</c:v>
                </c:pt>
                <c:pt idx="1">
                  <c:v>Harjumaa</c:v>
                </c:pt>
                <c:pt idx="2">
                  <c:v>Saare maakond</c:v>
                </c:pt>
                <c:pt idx="3">
                  <c:v>Hiiu maakond</c:v>
                </c:pt>
                <c:pt idx="4">
                  <c:v>Tartumaa</c:v>
                </c:pt>
                <c:pt idx="5">
                  <c:v>Pärnumaa</c:v>
                </c:pt>
                <c:pt idx="6">
                  <c:v>Lääne maakond</c:v>
                </c:pt>
                <c:pt idx="7">
                  <c:v>Raplamaa</c:v>
                </c:pt>
                <c:pt idx="8">
                  <c:v>Jõgevamaa</c:v>
                </c:pt>
                <c:pt idx="9">
                  <c:v>Põlvamaa</c:v>
                </c:pt>
                <c:pt idx="10">
                  <c:v>Järvamaa</c:v>
                </c:pt>
                <c:pt idx="11">
                  <c:v>Lääne-Virumaa</c:v>
                </c:pt>
                <c:pt idx="12">
                  <c:v>Valgamaa</c:v>
                </c:pt>
                <c:pt idx="13">
                  <c:v>Võrumaa</c:v>
                </c:pt>
                <c:pt idx="14">
                  <c:v>Viljandimaa</c:v>
                </c:pt>
              </c:strCache>
            </c:strRef>
          </c:cat>
          <c:val>
            <c:numRef>
              <c:f>'7'!$B$7:$B$21</c:f>
              <c:numCache>
                <c:formatCode>0%</c:formatCode>
                <c:ptCount val="15"/>
                <c:pt idx="0">
                  <c:v>1.8000000000000002E-2</c:v>
                </c:pt>
                <c:pt idx="1">
                  <c:v>2.1999999999999999E-2</c:v>
                </c:pt>
                <c:pt idx="2">
                  <c:v>1.3000000000000001E-2</c:v>
                </c:pt>
                <c:pt idx="3">
                  <c:v>0.02</c:v>
                </c:pt>
                <c:pt idx="4">
                  <c:v>0.04</c:v>
                </c:pt>
                <c:pt idx="5">
                  <c:v>6.7000000000000004E-2</c:v>
                </c:pt>
                <c:pt idx="6">
                  <c:v>8.4000000000000005E-2</c:v>
                </c:pt>
                <c:pt idx="7">
                  <c:v>7.8E-2</c:v>
                </c:pt>
                <c:pt idx="8">
                  <c:v>9.6999999999999989E-2</c:v>
                </c:pt>
                <c:pt idx="9">
                  <c:v>0.09</c:v>
                </c:pt>
                <c:pt idx="10">
                  <c:v>0.122</c:v>
                </c:pt>
                <c:pt idx="11">
                  <c:v>0.12</c:v>
                </c:pt>
                <c:pt idx="12">
                  <c:v>0.13</c:v>
                </c:pt>
                <c:pt idx="13">
                  <c:v>0.12</c:v>
                </c:pt>
                <c:pt idx="14">
                  <c:v>0.152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54-4D59-934B-C1398BF05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542808"/>
        <c:axId val="-2117599576"/>
      </c:barChart>
      <c:catAx>
        <c:axId val="-2117542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Karla" pitchFamily="2" charset="0"/>
                <a:ea typeface="+mn-ea"/>
                <a:cs typeface="+mn-cs"/>
              </a:defRPr>
            </a:pPr>
            <a:endParaRPr lang="et-EE"/>
          </a:p>
        </c:txPr>
        <c:crossAx val="-2117599576"/>
        <c:crosses val="autoZero"/>
        <c:auto val="1"/>
        <c:lblAlgn val="ctr"/>
        <c:lblOffset val="100"/>
        <c:noMultiLvlLbl val="0"/>
      </c:catAx>
      <c:valAx>
        <c:axId val="-2117599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Karla" pitchFamily="2" charset="0"/>
                <a:ea typeface="+mn-ea"/>
                <a:cs typeface="+mn-cs"/>
              </a:defRPr>
            </a:pPr>
            <a:endParaRPr lang="et-EE"/>
          </a:p>
        </c:txPr>
        <c:crossAx val="-2117542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accent5">
              <a:lumMod val="50000"/>
            </a:schemeClr>
          </a:solidFill>
          <a:latin typeface="Karla" pitchFamily="2" charset="0"/>
        </a:defRPr>
      </a:pPr>
      <a:endParaRPr lang="et-E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rgbClr val="033271"/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 sz="1800">
                <a:solidFill>
                  <a:srgbClr val="033271"/>
                </a:solidFill>
                <a:latin typeface="Karla Medium" panose="020B0004030503030003" pitchFamily="34" charset="-70"/>
              </a:rPr>
              <a:t>Metsa- ja puidutööstuse hõivatute arv ja lisandväärtus hõivatu kohta</a:t>
            </a:r>
          </a:p>
        </c:rich>
      </c:tx>
      <c:layout>
        <c:manualLayout>
          <c:xMode val="edge"/>
          <c:yMode val="edge"/>
          <c:x val="0.1308100593459487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rgbClr val="033271"/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8.3929166666666694E-2"/>
          <c:y val="0.16940363990233201"/>
          <c:w val="0.90195972222222198"/>
          <c:h val="0.62925682248821702"/>
        </c:manualLayout>
      </c:layout>
      <c:lineChart>
        <c:grouping val="standard"/>
        <c:varyColors val="0"/>
        <c:ser>
          <c:idx val="0"/>
          <c:order val="0"/>
          <c:tx>
            <c:strRef>
              <c:f>'8'!$B$6</c:f>
              <c:strCache>
                <c:ptCount val="1"/>
                <c:pt idx="0">
                  <c:v>Hõivatute arv</c:v>
                </c:pt>
              </c:strCache>
            </c:strRef>
          </c:tx>
          <c:spPr>
            <a:ln w="28575" cap="rnd">
              <a:solidFill>
                <a:srgbClr val="032E69"/>
              </a:solidFill>
              <a:round/>
            </a:ln>
            <a:effectLst/>
          </c:spPr>
          <c:marker>
            <c:symbol val="none"/>
          </c:marker>
          <c:cat>
            <c:numRef>
              <c:f>'8'!$A$7:$A$32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'8'!$B$7:$B$32</c:f>
              <c:numCache>
                <c:formatCode>General</c:formatCode>
                <c:ptCount val="26"/>
                <c:pt idx="0">
                  <c:v>43400</c:v>
                </c:pt>
                <c:pt idx="1">
                  <c:v>40000</c:v>
                </c:pt>
                <c:pt idx="2">
                  <c:v>42200</c:v>
                </c:pt>
                <c:pt idx="3">
                  <c:v>46900</c:v>
                </c:pt>
                <c:pt idx="4">
                  <c:v>45700</c:v>
                </c:pt>
                <c:pt idx="5">
                  <c:v>41000</c:v>
                </c:pt>
                <c:pt idx="6">
                  <c:v>41900</c:v>
                </c:pt>
                <c:pt idx="7">
                  <c:v>40000</c:v>
                </c:pt>
                <c:pt idx="8">
                  <c:v>33200</c:v>
                </c:pt>
                <c:pt idx="9">
                  <c:v>30400</c:v>
                </c:pt>
                <c:pt idx="10">
                  <c:v>29000</c:v>
                </c:pt>
                <c:pt idx="11">
                  <c:v>31000</c:v>
                </c:pt>
                <c:pt idx="12">
                  <c:v>33400</c:v>
                </c:pt>
                <c:pt idx="13">
                  <c:v>34900</c:v>
                </c:pt>
                <c:pt idx="14">
                  <c:v>34800</c:v>
                </c:pt>
                <c:pt idx="15">
                  <c:v>37900</c:v>
                </c:pt>
                <c:pt idx="16">
                  <c:v>35700</c:v>
                </c:pt>
                <c:pt idx="17">
                  <c:v>33800</c:v>
                </c:pt>
                <c:pt idx="18">
                  <c:v>35300</c:v>
                </c:pt>
                <c:pt idx="19">
                  <c:v>35800</c:v>
                </c:pt>
                <c:pt idx="20">
                  <c:v>31300</c:v>
                </c:pt>
                <c:pt idx="21">
                  <c:v>34000</c:v>
                </c:pt>
                <c:pt idx="22">
                  <c:v>36600</c:v>
                </c:pt>
                <c:pt idx="23">
                  <c:v>33000</c:v>
                </c:pt>
                <c:pt idx="24">
                  <c:v>33100</c:v>
                </c:pt>
                <c:pt idx="25">
                  <c:v>30500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9D-4FA7-8674-2EB03E94668E}"/>
            </c:ext>
          </c:extLst>
        </c:ser>
        <c:ser>
          <c:idx val="1"/>
          <c:order val="1"/>
          <c:tx>
            <c:strRef>
              <c:f>'8'!$D$6</c:f>
              <c:strCache>
                <c:ptCount val="1"/>
                <c:pt idx="0">
                  <c:v>Otsene lisandväärtus hõivatu kohta (€/in)</c:v>
                </c:pt>
              </c:strCache>
            </c:strRef>
          </c:tx>
          <c:spPr>
            <a:ln w="28575" cap="rnd">
              <a:solidFill>
                <a:srgbClr val="C7EDF5"/>
              </a:solidFill>
              <a:round/>
            </a:ln>
            <a:effectLst/>
          </c:spPr>
          <c:marker>
            <c:symbol val="none"/>
          </c:marker>
          <c:cat>
            <c:numRef>
              <c:f>'8'!$A$7:$A$32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'8'!$D$7:$D$32</c:f>
              <c:numCache>
                <c:formatCode>0</c:formatCode>
                <c:ptCount val="26"/>
                <c:pt idx="0">
                  <c:v>5046.0829493087558</c:v>
                </c:pt>
                <c:pt idx="1">
                  <c:v>6850</c:v>
                </c:pt>
                <c:pt idx="2">
                  <c:v>8080.5687203791467</c:v>
                </c:pt>
                <c:pt idx="3">
                  <c:v>7697.2281449893389</c:v>
                </c:pt>
                <c:pt idx="4">
                  <c:v>8358.8621444201308</c:v>
                </c:pt>
                <c:pt idx="5">
                  <c:v>10073.170731707318</c:v>
                </c:pt>
                <c:pt idx="6">
                  <c:v>11431.980906921241</c:v>
                </c:pt>
                <c:pt idx="7">
                  <c:v>15300</c:v>
                </c:pt>
                <c:pt idx="8">
                  <c:v>14728.915662650603</c:v>
                </c:pt>
                <c:pt idx="9">
                  <c:v>13519.736842105263</c:v>
                </c:pt>
                <c:pt idx="10">
                  <c:v>19068.96551724138</c:v>
                </c:pt>
                <c:pt idx="11">
                  <c:v>21322.580645161292</c:v>
                </c:pt>
                <c:pt idx="12">
                  <c:v>19790.419161676647</c:v>
                </c:pt>
                <c:pt idx="13">
                  <c:v>19799.426934097421</c:v>
                </c:pt>
                <c:pt idx="14">
                  <c:v>23103.448275862069</c:v>
                </c:pt>
                <c:pt idx="15">
                  <c:v>22058.047493403694</c:v>
                </c:pt>
                <c:pt idx="16">
                  <c:v>25462.18487394958</c:v>
                </c:pt>
                <c:pt idx="17">
                  <c:v>31025.798816568047</c:v>
                </c:pt>
                <c:pt idx="18">
                  <c:v>33752.606232294616</c:v>
                </c:pt>
                <c:pt idx="19">
                  <c:v>33418.82681564246</c:v>
                </c:pt>
                <c:pt idx="20">
                  <c:v>36186.166140575078</c:v>
                </c:pt>
                <c:pt idx="21">
                  <c:v>49420.852952941183</c:v>
                </c:pt>
                <c:pt idx="22">
                  <c:v>52675.300549180327</c:v>
                </c:pt>
                <c:pt idx="23">
                  <c:v>42563.63636363636</c:v>
                </c:pt>
                <c:pt idx="24">
                  <c:v>43586.280966767372</c:v>
                </c:pt>
                <c:pt idx="25">
                  <c:v>37518.163934426229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9D-4FA7-8674-2EB03E946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17849112"/>
        <c:axId val="-2117845640"/>
      </c:lineChart>
      <c:dateAx>
        <c:axId val="-211784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Karla" pitchFamily="2" charset="0"/>
                <a:ea typeface="+mn-ea"/>
                <a:cs typeface="+mn-cs"/>
              </a:defRPr>
            </a:pPr>
            <a:endParaRPr lang="et-EE"/>
          </a:p>
        </c:txPr>
        <c:crossAx val="-2117845640"/>
        <c:crosses val="autoZero"/>
        <c:auto val="0"/>
        <c:lblOffset val="100"/>
        <c:baseTimeUnit val="days"/>
      </c:dateAx>
      <c:valAx>
        <c:axId val="-211784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Karla" pitchFamily="2" charset="0"/>
                <a:ea typeface="+mn-ea"/>
                <a:cs typeface="+mn-cs"/>
              </a:defRPr>
            </a:pPr>
            <a:endParaRPr lang="et-EE"/>
          </a:p>
        </c:txPr>
        <c:crossAx val="-211784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866856011704965"/>
          <c:y val="0.91460384589760302"/>
          <c:w val="0.64266287976590064"/>
          <c:h val="7.73761052432490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accent5">
                  <a:lumMod val="50000"/>
                </a:schemeClr>
              </a:solidFill>
              <a:latin typeface="Karla" pitchFamily="2" charset="0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>
          <a:solidFill>
            <a:schemeClr val="accent5">
              <a:lumMod val="50000"/>
            </a:schemeClr>
          </a:solidFill>
          <a:latin typeface="Karla" pitchFamily="2" charset="0"/>
        </a:defRPr>
      </a:pPr>
      <a:endParaRPr lang="et-E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rgbClr val="033271"/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 sz="1800">
                <a:solidFill>
                  <a:srgbClr val="033271"/>
                </a:solidFill>
                <a:latin typeface="Karla Medium" panose="020B0004030503030003" pitchFamily="34" charset="-70"/>
              </a:rPr>
              <a:t>Lisandväärtuse muutus metsa- ja puidusektori ettevõtetes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rgbClr val="033271"/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8.34005106086885E-2"/>
          <c:y val="0.198337892209521"/>
          <c:w val="0.88887426878823494"/>
          <c:h val="0.588954723255533"/>
        </c:manualLayout>
      </c:layout>
      <c:lineChart>
        <c:grouping val="standard"/>
        <c:varyColors val="0"/>
        <c:ser>
          <c:idx val="0"/>
          <c:order val="0"/>
          <c:tx>
            <c:strRef>
              <c:f>'9'!$B$6</c:f>
              <c:strCache>
                <c:ptCount val="1"/>
                <c:pt idx="0">
                  <c:v>Metsamajandus</c:v>
                </c:pt>
              </c:strCache>
            </c:strRef>
          </c:tx>
          <c:spPr>
            <a:ln w="28575" cap="rnd">
              <a:solidFill>
                <a:srgbClr val="C7EDF5"/>
              </a:solidFill>
              <a:round/>
            </a:ln>
            <a:effectLst/>
          </c:spPr>
          <c:marker>
            <c:symbol val="none"/>
          </c:marker>
          <c:cat>
            <c:numRef>
              <c:f>'9'!$A$8:$A$33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'9'!$B$8:$B$33</c:f>
              <c:numCache>
                <c:formatCode>General</c:formatCode>
                <c:ptCount val="26"/>
                <c:pt idx="0">
                  <c:v>32</c:v>
                </c:pt>
                <c:pt idx="1">
                  <c:v>50</c:v>
                </c:pt>
                <c:pt idx="2">
                  <c:v>57</c:v>
                </c:pt>
                <c:pt idx="3">
                  <c:v>53</c:v>
                </c:pt>
                <c:pt idx="4">
                  <c:v>52</c:v>
                </c:pt>
                <c:pt idx="5">
                  <c:v>73</c:v>
                </c:pt>
                <c:pt idx="6">
                  <c:v>61</c:v>
                </c:pt>
                <c:pt idx="7">
                  <c:v>130</c:v>
                </c:pt>
                <c:pt idx="8">
                  <c:v>95</c:v>
                </c:pt>
                <c:pt idx="9">
                  <c:v>84</c:v>
                </c:pt>
                <c:pt idx="10">
                  <c:v>123</c:v>
                </c:pt>
                <c:pt idx="11">
                  <c:v>173</c:v>
                </c:pt>
                <c:pt idx="12">
                  <c:v>155</c:v>
                </c:pt>
                <c:pt idx="13">
                  <c:v>154</c:v>
                </c:pt>
                <c:pt idx="14">
                  <c:v>198</c:v>
                </c:pt>
                <c:pt idx="15">
                  <c:v>171</c:v>
                </c:pt>
                <c:pt idx="16">
                  <c:v>212</c:v>
                </c:pt>
                <c:pt idx="17">
                  <c:v>297</c:v>
                </c:pt>
                <c:pt idx="18">
                  <c:v>385</c:v>
                </c:pt>
                <c:pt idx="19">
                  <c:v>400</c:v>
                </c:pt>
                <c:pt idx="20">
                  <c:v>262</c:v>
                </c:pt>
                <c:pt idx="21">
                  <c:v>470</c:v>
                </c:pt>
                <c:pt idx="22">
                  <c:v>639</c:v>
                </c:pt>
                <c:pt idx="23" formatCode="0">
                  <c:v>450</c:v>
                </c:pt>
                <c:pt idx="24" formatCode="0">
                  <c:v>458</c:v>
                </c:pt>
                <c:pt idx="25" formatCode="0">
                  <c:v>273.52800000000002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F0-4D5D-8537-2E684D64CAAE}"/>
            </c:ext>
          </c:extLst>
        </c:ser>
        <c:ser>
          <c:idx val="1"/>
          <c:order val="1"/>
          <c:tx>
            <c:strRef>
              <c:f>'9'!$C$6</c:f>
              <c:strCache>
                <c:ptCount val="1"/>
                <c:pt idx="0">
                  <c:v>Puidutööstus</c:v>
                </c:pt>
              </c:strCache>
            </c:strRef>
          </c:tx>
          <c:spPr>
            <a:ln w="28575" cap="rnd">
              <a:solidFill>
                <a:srgbClr val="032E69"/>
              </a:solidFill>
              <a:round/>
            </a:ln>
            <a:effectLst/>
          </c:spPr>
          <c:marker>
            <c:symbol val="none"/>
          </c:marker>
          <c:cat>
            <c:numRef>
              <c:f>'9'!$A$8:$A$33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'9'!$C$8:$C$33</c:f>
              <c:numCache>
                <c:formatCode>General</c:formatCode>
                <c:ptCount val="26"/>
                <c:pt idx="0">
                  <c:v>99</c:v>
                </c:pt>
                <c:pt idx="1">
                  <c:v>117</c:v>
                </c:pt>
                <c:pt idx="2">
                  <c:v>160</c:v>
                </c:pt>
                <c:pt idx="3">
                  <c:v>182</c:v>
                </c:pt>
                <c:pt idx="4">
                  <c:v>206</c:v>
                </c:pt>
                <c:pt idx="5">
                  <c:v>221</c:v>
                </c:pt>
                <c:pt idx="6">
                  <c:v>275</c:v>
                </c:pt>
                <c:pt idx="7">
                  <c:v>313</c:v>
                </c:pt>
                <c:pt idx="8">
                  <c:v>248</c:v>
                </c:pt>
                <c:pt idx="9">
                  <c:v>213</c:v>
                </c:pt>
                <c:pt idx="10">
                  <c:v>287</c:v>
                </c:pt>
                <c:pt idx="11">
                  <c:v>330</c:v>
                </c:pt>
                <c:pt idx="12">
                  <c:v>344</c:v>
                </c:pt>
                <c:pt idx="13">
                  <c:v>373</c:v>
                </c:pt>
                <c:pt idx="14">
                  <c:v>429</c:v>
                </c:pt>
                <c:pt idx="15">
                  <c:v>472</c:v>
                </c:pt>
                <c:pt idx="16">
                  <c:v>483</c:v>
                </c:pt>
                <c:pt idx="17">
                  <c:v>521</c:v>
                </c:pt>
                <c:pt idx="18">
                  <c:v>555</c:v>
                </c:pt>
                <c:pt idx="19">
                  <c:v>551</c:v>
                </c:pt>
                <c:pt idx="20">
                  <c:v>631</c:v>
                </c:pt>
                <c:pt idx="21">
                  <c:v>934</c:v>
                </c:pt>
                <c:pt idx="22" formatCode="#,##0">
                  <c:v>1013</c:v>
                </c:pt>
                <c:pt idx="23">
                  <c:v>721</c:v>
                </c:pt>
                <c:pt idx="24" formatCode="0">
                  <c:v>745</c:v>
                </c:pt>
                <c:pt idx="25" formatCode="0">
                  <c:v>672.02800000000002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F0-4D5D-8537-2E684D64CAAE}"/>
            </c:ext>
          </c:extLst>
        </c:ser>
        <c:ser>
          <c:idx val="2"/>
          <c:order val="2"/>
          <c:tx>
            <c:strRef>
              <c:f>'9'!$D$6</c:f>
              <c:strCache>
                <c:ptCount val="1"/>
                <c:pt idx="0">
                  <c:v>Paberitööstus</c:v>
                </c:pt>
              </c:strCache>
            </c:strRef>
          </c:tx>
          <c:spPr>
            <a:ln w="28575" cap="rnd">
              <a:solidFill>
                <a:srgbClr val="F2E86D"/>
              </a:solidFill>
              <a:round/>
            </a:ln>
            <a:effectLst/>
          </c:spPr>
          <c:marker>
            <c:symbol val="none"/>
          </c:marker>
          <c:cat>
            <c:numRef>
              <c:f>'9'!$A$8:$A$33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'9'!$D$8:$D$33</c:f>
              <c:numCache>
                <c:formatCode>General</c:formatCode>
                <c:ptCount val="26"/>
                <c:pt idx="0">
                  <c:v>19</c:v>
                </c:pt>
                <c:pt idx="1">
                  <c:v>22</c:v>
                </c:pt>
                <c:pt idx="2">
                  <c:v>29</c:v>
                </c:pt>
                <c:pt idx="3">
                  <c:v>26</c:v>
                </c:pt>
                <c:pt idx="4">
                  <c:v>24</c:v>
                </c:pt>
                <c:pt idx="5">
                  <c:v>25</c:v>
                </c:pt>
                <c:pt idx="6">
                  <c:v>37</c:v>
                </c:pt>
                <c:pt idx="7">
                  <c:v>51</c:v>
                </c:pt>
                <c:pt idx="8">
                  <c:v>41</c:v>
                </c:pt>
                <c:pt idx="9">
                  <c:v>33</c:v>
                </c:pt>
                <c:pt idx="10">
                  <c:v>50</c:v>
                </c:pt>
                <c:pt idx="11">
                  <c:v>56</c:v>
                </c:pt>
                <c:pt idx="12">
                  <c:v>49</c:v>
                </c:pt>
                <c:pt idx="13">
                  <c:v>47</c:v>
                </c:pt>
                <c:pt idx="14">
                  <c:v>50</c:v>
                </c:pt>
                <c:pt idx="15">
                  <c:v>55</c:v>
                </c:pt>
                <c:pt idx="16">
                  <c:v>56</c:v>
                </c:pt>
                <c:pt idx="17">
                  <c:v>68</c:v>
                </c:pt>
                <c:pt idx="18">
                  <c:v>76</c:v>
                </c:pt>
                <c:pt idx="19">
                  <c:v>60</c:v>
                </c:pt>
                <c:pt idx="20">
                  <c:v>46</c:v>
                </c:pt>
                <c:pt idx="21">
                  <c:v>75</c:v>
                </c:pt>
                <c:pt idx="22" formatCode="0">
                  <c:v>80</c:v>
                </c:pt>
                <c:pt idx="23">
                  <c:v>38</c:v>
                </c:pt>
                <c:pt idx="24" formatCode="0">
                  <c:v>54</c:v>
                </c:pt>
                <c:pt idx="25" formatCode="0">
                  <c:v>26.032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F0-4D5D-8537-2E684D64CAAE}"/>
            </c:ext>
          </c:extLst>
        </c:ser>
        <c:ser>
          <c:idx val="3"/>
          <c:order val="3"/>
          <c:tx>
            <c:strRef>
              <c:f>'9'!$E$6</c:f>
              <c:strCache>
                <c:ptCount val="1"/>
                <c:pt idx="0">
                  <c:v>Mööblitootmine</c:v>
                </c:pt>
              </c:strCache>
            </c:strRef>
          </c:tx>
          <c:spPr>
            <a:ln w="28575" cap="rnd">
              <a:solidFill>
                <a:srgbClr val="8CB5AD"/>
              </a:solidFill>
              <a:round/>
            </a:ln>
            <a:effectLst/>
          </c:spPr>
          <c:marker>
            <c:symbol val="none"/>
          </c:marker>
          <c:cat>
            <c:numRef>
              <c:f>'9'!$A$8:$A$33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'9'!$E$8:$E$33</c:f>
              <c:numCache>
                <c:formatCode>General</c:formatCode>
                <c:ptCount val="26"/>
                <c:pt idx="0">
                  <c:v>69</c:v>
                </c:pt>
                <c:pt idx="1">
                  <c:v>85</c:v>
                </c:pt>
                <c:pt idx="2">
                  <c:v>95</c:v>
                </c:pt>
                <c:pt idx="3">
                  <c:v>100</c:v>
                </c:pt>
                <c:pt idx="4">
                  <c:v>100</c:v>
                </c:pt>
                <c:pt idx="5">
                  <c:v>94</c:v>
                </c:pt>
                <c:pt idx="6">
                  <c:v>106</c:v>
                </c:pt>
                <c:pt idx="7">
                  <c:v>118</c:v>
                </c:pt>
                <c:pt idx="8">
                  <c:v>105</c:v>
                </c:pt>
                <c:pt idx="9">
                  <c:v>81</c:v>
                </c:pt>
                <c:pt idx="10">
                  <c:v>93</c:v>
                </c:pt>
                <c:pt idx="11">
                  <c:v>102</c:v>
                </c:pt>
                <c:pt idx="12">
                  <c:v>113</c:v>
                </c:pt>
                <c:pt idx="13">
                  <c:v>117</c:v>
                </c:pt>
                <c:pt idx="14">
                  <c:v>127</c:v>
                </c:pt>
                <c:pt idx="15">
                  <c:v>138</c:v>
                </c:pt>
                <c:pt idx="16">
                  <c:v>158</c:v>
                </c:pt>
                <c:pt idx="17">
                  <c:v>162</c:v>
                </c:pt>
                <c:pt idx="18">
                  <c:v>175</c:v>
                </c:pt>
                <c:pt idx="19">
                  <c:v>186</c:v>
                </c:pt>
                <c:pt idx="20">
                  <c:v>193</c:v>
                </c:pt>
                <c:pt idx="21">
                  <c:v>202</c:v>
                </c:pt>
                <c:pt idx="22" formatCode="0">
                  <c:v>196</c:v>
                </c:pt>
                <c:pt idx="23">
                  <c:v>196</c:v>
                </c:pt>
                <c:pt idx="24" formatCode="0">
                  <c:v>185</c:v>
                </c:pt>
                <c:pt idx="25" formatCode="0">
                  <c:v>172.71600000000001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F0-4D5D-8537-2E684D64C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116397624"/>
        <c:axId val="-2133247112"/>
      </c:lineChart>
      <c:dateAx>
        <c:axId val="-211639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Karla" pitchFamily="2" charset="0"/>
                <a:ea typeface="+mn-ea"/>
                <a:cs typeface="+mn-cs"/>
              </a:defRPr>
            </a:pPr>
            <a:endParaRPr lang="et-EE"/>
          </a:p>
        </c:txPr>
        <c:crossAx val="-2133247112"/>
        <c:crosses val="autoZero"/>
        <c:auto val="0"/>
        <c:lblOffset val="100"/>
        <c:baseTimeUnit val="days"/>
      </c:dateAx>
      <c:valAx>
        <c:axId val="-213324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Karla" pitchFamily="2" charset="0"/>
                    <a:ea typeface="+mn-ea"/>
                    <a:cs typeface="+mn-cs"/>
                  </a:defRPr>
                </a:pPr>
                <a:r>
                  <a:rPr lang="et-EE"/>
                  <a:t>Miljonit eurot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5">
                      <a:lumMod val="50000"/>
                    </a:schemeClr>
                  </a:solidFill>
                  <a:latin typeface="Karla" pitchFamily="2" charset="0"/>
                  <a:ea typeface="+mn-ea"/>
                  <a:cs typeface="+mn-cs"/>
                </a:defRPr>
              </a:pPr>
              <a:endParaRPr lang="et-E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Karla" pitchFamily="2" charset="0"/>
                <a:ea typeface="+mn-ea"/>
                <a:cs typeface="+mn-cs"/>
              </a:defRPr>
            </a:pPr>
            <a:endParaRPr lang="et-EE"/>
          </a:p>
        </c:txPr>
        <c:crossAx val="-211639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14240209576801"/>
          <c:y val="0.88635239701028601"/>
          <c:w val="0.83069096127462405"/>
          <c:h val="6.07291613830836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5">
                  <a:lumMod val="50000"/>
                </a:schemeClr>
              </a:solidFill>
              <a:latin typeface="Karla" pitchFamily="2" charset="0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accent5">
              <a:lumMod val="50000"/>
            </a:schemeClr>
          </a:solidFill>
          <a:latin typeface="Karla" pitchFamily="2" charset="0"/>
        </a:defRPr>
      </a:pPr>
      <a:endParaRPr lang="et-E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/>
                </a:solidFill>
                <a:latin typeface="Karla Medium" panose="020B0004030503030003" pitchFamily="34" charset="-70"/>
                <a:ea typeface="+mn-ea"/>
                <a:cs typeface="+mn-cs"/>
              </a:defRPr>
            </a:pPr>
            <a:r>
              <a:rPr lang="et-EE" dirty="0">
                <a:solidFill>
                  <a:schemeClr val="tx2"/>
                </a:solidFill>
                <a:latin typeface="Karla Medium" panose="020B0004030503030003" pitchFamily="34" charset="-70"/>
              </a:rPr>
              <a:t>Primaarsete tahkete biokütuste (sh küttepuit) osakaal elektri ja soojuse tootmises,</a:t>
            </a:r>
            <a:r>
              <a:rPr lang="et-EE" baseline="0" dirty="0">
                <a:solidFill>
                  <a:schemeClr val="tx2"/>
                </a:solidFill>
                <a:latin typeface="Karla Medium" panose="020B0004030503030003" pitchFamily="34" charset="-70"/>
              </a:rPr>
              <a:t> 2016-2024, %</a:t>
            </a:r>
            <a:endParaRPr lang="et-EE" dirty="0">
              <a:solidFill>
                <a:schemeClr val="tx2"/>
              </a:solidFill>
              <a:latin typeface="Karla Medium" panose="020B0004030503030003" pitchFamily="34" charset="-70"/>
            </a:endParaRPr>
          </a:p>
        </c:rich>
      </c:tx>
      <c:layout>
        <c:manualLayout>
          <c:xMode val="edge"/>
          <c:yMode val="edge"/>
          <c:x val="0.10193081671082774"/>
          <c:y val="2.32896898385827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/>
              </a:solidFill>
              <a:latin typeface="Karla Medium" panose="020B0004030503030003" pitchFamily="34" charset="-70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2.8532923587236275E-2"/>
          <c:y val="0.12324835191779372"/>
          <c:w val="0.89604622481935992"/>
          <c:h val="0.84313683926772365"/>
        </c:manualLayout>
      </c:layout>
      <c:doughnutChart>
        <c:varyColors val="1"/>
        <c:ser>
          <c:idx val="0"/>
          <c:order val="0"/>
          <c:tx>
            <c:strRef>
              <c:f>'17'!$M$14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78B5"/>
            </a:solidFill>
          </c:spPr>
          <c:dPt>
            <c:idx val="0"/>
            <c:bubble3D val="0"/>
            <c:spPr>
              <a:solidFill>
                <a:srgbClr val="0078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F25-0C4B-808A-CD8B33C8B85E}"/>
              </c:ext>
            </c:extLst>
          </c:dPt>
          <c:dPt>
            <c:idx val="1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F25-0C4B-808A-CD8B33C8B85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F25-0C4B-808A-CD8B33C8B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'17'!$N$13:$O$13</c:f>
              <c:strCache>
                <c:ptCount val="2"/>
                <c:pt idx="0">
                  <c:v>Teised kütused</c:v>
                </c:pt>
                <c:pt idx="1">
                  <c:v>Primaased tahked biokütused</c:v>
                </c:pt>
              </c:strCache>
            </c:strRef>
          </c:cat>
          <c:val>
            <c:numRef>
              <c:f>'17'!$N$14:$O$14</c:f>
              <c:numCache>
                <c:formatCode>0</c:formatCode>
                <c:ptCount val="2"/>
                <c:pt idx="0">
                  <c:v>123153</c:v>
                </c:pt>
                <c:pt idx="1">
                  <c:v>20659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25-0C4B-808A-CD8B33C8B85E}"/>
            </c:ext>
          </c:extLst>
        </c:ser>
        <c:ser>
          <c:idx val="1"/>
          <c:order val="1"/>
          <c:tx>
            <c:strRef>
              <c:f>'17'!$M$15</c:f>
              <c:strCache>
                <c:ptCount val="1"/>
                <c:pt idx="0">
                  <c:v>2017</c:v>
                </c:pt>
              </c:strCache>
            </c:strRef>
          </c:tx>
          <c:dPt>
            <c:idx val="0"/>
            <c:bubble3D val="0"/>
            <c:spPr>
              <a:solidFill>
                <a:srgbClr val="0078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F25-0C4B-808A-CD8B33C8B85E}"/>
              </c:ext>
            </c:extLst>
          </c:dPt>
          <c:dPt>
            <c:idx val="1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F25-0C4B-808A-CD8B33C8B85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F25-0C4B-808A-CD8B33C8B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'17'!$N$13:$O$13</c:f>
              <c:strCache>
                <c:ptCount val="2"/>
                <c:pt idx="0">
                  <c:v>Teised kütused</c:v>
                </c:pt>
                <c:pt idx="1">
                  <c:v>Primaased tahked biokütused</c:v>
                </c:pt>
              </c:strCache>
            </c:strRef>
          </c:cat>
          <c:val>
            <c:numRef>
              <c:f>'17'!$N$15:$O$15</c:f>
              <c:numCache>
                <c:formatCode>0</c:formatCode>
                <c:ptCount val="2"/>
                <c:pt idx="0">
                  <c:v>132011</c:v>
                </c:pt>
                <c:pt idx="1">
                  <c:v>22606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F25-0C4B-808A-CD8B33C8B85E}"/>
            </c:ext>
          </c:extLst>
        </c:ser>
        <c:ser>
          <c:idx val="2"/>
          <c:order val="2"/>
          <c:tx>
            <c:strRef>
              <c:f>'17'!$M$16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78B5"/>
            </a:solidFill>
          </c:spPr>
          <c:dPt>
            <c:idx val="0"/>
            <c:bubble3D val="0"/>
            <c:spPr>
              <a:solidFill>
                <a:srgbClr val="0078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F25-0C4B-808A-CD8B33C8B85E}"/>
              </c:ext>
            </c:extLst>
          </c:dPt>
          <c:dPt>
            <c:idx val="1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F25-0C4B-808A-CD8B33C8B85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F25-0C4B-808A-CD8B33C8B85E}"/>
                </c:ext>
              </c:extLst>
            </c:dLbl>
            <c:dLbl>
              <c:idx val="1"/>
              <c:layout>
                <c:manualLayout>
                  <c:x val="1.8683691285396698E-2"/>
                  <c:y val="-9.1866903663988062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F25-0C4B-808A-CD8B33C8B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'17'!$N$13:$O$13</c:f>
              <c:strCache>
                <c:ptCount val="2"/>
                <c:pt idx="0">
                  <c:v>Teised kütused</c:v>
                </c:pt>
                <c:pt idx="1">
                  <c:v>Primaased tahked biokütused</c:v>
                </c:pt>
              </c:strCache>
            </c:strRef>
          </c:cat>
          <c:val>
            <c:numRef>
              <c:f>'17'!$N$16:$O$16</c:f>
              <c:numCache>
                <c:formatCode>0</c:formatCode>
                <c:ptCount val="2"/>
                <c:pt idx="0">
                  <c:v>120920</c:v>
                </c:pt>
                <c:pt idx="1">
                  <c:v>26203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F25-0C4B-808A-CD8B33C8B85E}"/>
            </c:ext>
          </c:extLst>
        </c:ser>
        <c:ser>
          <c:idx val="3"/>
          <c:order val="3"/>
          <c:tx>
            <c:strRef>
              <c:f>'17'!$M$17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rgbClr val="0078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FF25-0C4B-808A-CD8B33C8B85E}"/>
              </c:ext>
            </c:extLst>
          </c:dPt>
          <c:dPt>
            <c:idx val="1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FF25-0C4B-808A-CD8B33C8B85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F25-0C4B-808A-CD8B33C8B85E}"/>
                </c:ext>
              </c:extLst>
            </c:dLbl>
            <c:dLbl>
              <c:idx val="1"/>
              <c:layout>
                <c:manualLayout>
                  <c:x val="6.9009022898849734E-2"/>
                  <c:y val="-5.633810203338710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F25-0C4B-808A-CD8B33C8B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'17'!$N$13:$O$13</c:f>
              <c:strCache>
                <c:ptCount val="2"/>
                <c:pt idx="0">
                  <c:v>Teised kütused</c:v>
                </c:pt>
                <c:pt idx="1">
                  <c:v>Primaased tahked biokütused</c:v>
                </c:pt>
              </c:strCache>
            </c:strRef>
          </c:cat>
          <c:val>
            <c:numRef>
              <c:f>'17'!$N$17:$O$17</c:f>
              <c:numCache>
                <c:formatCode>0</c:formatCode>
                <c:ptCount val="2"/>
                <c:pt idx="0">
                  <c:v>67746</c:v>
                </c:pt>
                <c:pt idx="1">
                  <c:v>27103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FF25-0C4B-808A-CD8B33C8B85E}"/>
            </c:ext>
          </c:extLst>
        </c:ser>
        <c:ser>
          <c:idx val="4"/>
          <c:order val="4"/>
          <c:tx>
            <c:strRef>
              <c:f>'17'!$M$18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78B5"/>
            </a:solidFill>
          </c:spPr>
          <c:dPt>
            <c:idx val="0"/>
            <c:bubble3D val="0"/>
            <c:spPr>
              <a:solidFill>
                <a:srgbClr val="0078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FF25-0C4B-808A-CD8B33C8B85E}"/>
              </c:ext>
            </c:extLst>
          </c:dPt>
          <c:dPt>
            <c:idx val="1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FF25-0C4B-808A-CD8B33C8B85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F25-0C4B-808A-CD8B33C8B85E}"/>
                </c:ext>
              </c:extLst>
            </c:dLbl>
            <c:dLbl>
              <c:idx val="1"/>
              <c:layout>
                <c:manualLayout>
                  <c:x val="0.10956602051498726"/>
                  <c:y val="-0.1316582934565266"/>
                </c:manualLayout>
              </c:layout>
              <c:tx>
                <c:rich>
                  <a:bodyPr/>
                  <a:lstStyle/>
                  <a:p>
                    <a:fld id="{43938701-052E-4071-AB2D-80F6AF1B0D26}" type="PERCENTAGE">
                      <a:rPr lang="en-US" b="1"/>
                      <a:pPr/>
                      <a:t>[PROTSENT]</a:t>
                    </a:fld>
                    <a:endParaRPr lang="et-EE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FF25-0C4B-808A-CD8B33C8B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'17'!$N$13:$O$13</c:f>
              <c:strCache>
                <c:ptCount val="2"/>
                <c:pt idx="0">
                  <c:v>Teised kütused</c:v>
                </c:pt>
                <c:pt idx="1">
                  <c:v>Primaased tahked biokütused</c:v>
                </c:pt>
              </c:strCache>
            </c:strRef>
          </c:cat>
          <c:val>
            <c:numRef>
              <c:f>'17'!$N$18:$O$18</c:f>
              <c:numCache>
                <c:formatCode>0</c:formatCode>
                <c:ptCount val="2"/>
                <c:pt idx="0">
                  <c:v>47403</c:v>
                </c:pt>
                <c:pt idx="1">
                  <c:v>29425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FF25-0C4B-808A-CD8B33C8B85E}"/>
            </c:ext>
          </c:extLst>
        </c:ser>
        <c:ser>
          <c:idx val="5"/>
          <c:order val="5"/>
          <c:tx>
            <c:v>2021</c:v>
          </c:tx>
          <c:spPr>
            <a:solidFill>
              <a:srgbClr val="0078B5"/>
            </a:solidFill>
          </c:spPr>
          <c:dPt>
            <c:idx val="0"/>
            <c:bubble3D val="0"/>
            <c:spPr>
              <a:solidFill>
                <a:srgbClr val="0078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FF25-0C4B-808A-CD8B33C8B85E}"/>
              </c:ext>
            </c:extLst>
          </c:dPt>
          <c:dPt>
            <c:idx val="1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FF25-0C4B-808A-CD8B33C8B85E}"/>
              </c:ext>
            </c:extLst>
          </c:dPt>
          <c:dLbls>
            <c:dLbl>
              <c:idx val="1"/>
              <c:layout>
                <c:manualLayout>
                  <c:x val="0.10655029620270894"/>
                  <c:y val="-0.115226505265438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t-E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120378906785047E-2"/>
                      <c:h val="4.691322928667530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C-FF25-0C4B-808A-CD8B33C8B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val>
            <c:numRef>
              <c:f>'17'!$N$19:$O$19</c:f>
              <c:numCache>
                <c:formatCode>#,##0</c:formatCode>
                <c:ptCount val="2"/>
                <c:pt idx="0" formatCode="0">
                  <c:v>59212</c:v>
                </c:pt>
                <c:pt idx="1">
                  <c:v>30002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FF25-0C4B-808A-CD8B33C8B85E}"/>
            </c:ext>
          </c:extLst>
        </c:ser>
        <c:ser>
          <c:idx val="6"/>
          <c:order val="6"/>
          <c:tx>
            <c:strRef>
              <c:f>'17'!$M$20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FF25-0C4B-808A-CD8B33C8B85E}"/>
              </c:ext>
            </c:extLst>
          </c:dPt>
          <c:dPt>
            <c:idx val="1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FF25-0C4B-808A-CD8B33C8B85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FF25-0C4B-808A-CD8B33C8B85E}"/>
                </c:ext>
              </c:extLst>
            </c:dLbl>
            <c:dLbl>
              <c:idx val="1"/>
              <c:layout>
                <c:manualLayout>
                  <c:x val="8.2616164072955162E-2"/>
                  <c:y val="-7.746477441411145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FF25-0C4B-808A-CD8B33C8B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val>
            <c:numRef>
              <c:f>'17'!$N$20:$O$20</c:f>
              <c:numCache>
                <c:formatCode>0</c:formatCode>
                <c:ptCount val="2"/>
                <c:pt idx="0">
                  <c:v>75145</c:v>
                </c:pt>
                <c:pt idx="1">
                  <c:v>29208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FF25-0C4B-808A-CD8B33C8B85E}"/>
            </c:ext>
          </c:extLst>
        </c:ser>
        <c:ser>
          <c:idx val="7"/>
          <c:order val="7"/>
          <c:tx>
            <c:strRef>
              <c:f>'17'!$M$21</c:f>
              <c:strCache>
                <c:ptCount val="1"/>
                <c:pt idx="0">
                  <c:v>2023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FF25-0C4B-808A-CD8B33C8B85E}"/>
              </c:ext>
            </c:extLst>
          </c:dPt>
          <c:dPt>
            <c:idx val="1"/>
            <c:bubble3D val="0"/>
            <c:explosion val="1"/>
            <c:spPr>
              <a:blipFill dpi="0" rotWithShape="1">
                <a:blip xmlns:r="http://schemas.openxmlformats.org/officeDocument/2006/relationships" r:embed="rId4"/>
                <a:srcRect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FF25-0C4B-808A-CD8B33C8B85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FF25-0C4B-808A-CD8B33C8B85E}"/>
                </c:ext>
              </c:extLst>
            </c:dLbl>
            <c:dLbl>
              <c:idx val="1"/>
              <c:layout>
                <c:manualLayout>
                  <c:x val="0.15146296746708454"/>
                  <c:y val="-0.2300469058358460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FF25-0C4B-808A-CD8B33C8B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'17'!$N$21:$O$21</c:f>
              <c:numCache>
                <c:formatCode>0</c:formatCode>
                <c:ptCount val="2"/>
                <c:pt idx="0">
                  <c:v>45706</c:v>
                </c:pt>
                <c:pt idx="1">
                  <c:v>33003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FF25-0C4B-808A-CD8B33C8B85E}"/>
            </c:ext>
          </c:extLst>
        </c:ser>
        <c:ser>
          <c:idx val="8"/>
          <c:order val="8"/>
          <c:tx>
            <c:strRef>
              <c:f>'17'!$M$22</c:f>
              <c:strCache>
                <c:ptCount val="1"/>
                <c:pt idx="0">
                  <c:v>2024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FF25-0C4B-808A-CD8B33C8B85E}"/>
              </c:ext>
            </c:extLst>
          </c:dPt>
          <c:dPt>
            <c:idx val="1"/>
            <c:bubble3D val="0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FF25-0C4B-808A-CD8B33C8B85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FF25-0C4B-808A-CD8B33C8B85E}"/>
                </c:ext>
              </c:extLst>
            </c:dLbl>
            <c:dLbl>
              <c:idx val="1"/>
              <c:layout>
                <c:manualLayout>
                  <c:x val="0.13998850023472964"/>
                  <c:y val="-0.183098557706081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t-E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FF25-0C4B-808A-CD8B33C8B8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'17'!$N$22:$O$22</c:f>
              <c:numCache>
                <c:formatCode>0</c:formatCode>
                <c:ptCount val="2"/>
                <c:pt idx="0">
                  <c:v>43395</c:v>
                </c:pt>
                <c:pt idx="1">
                  <c:v>25520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FF25-0C4B-808A-CD8B33C8B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1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5">
    <c:autoUpdate val="0"/>
  </c:externalData>
  <c:userShapes r:id="rId6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0.48488</cdr:x>
      <cdr:y>0.51705</cdr:y>
    </cdr:from>
    <cdr:to>
      <cdr:x>0.86303</cdr:x>
      <cdr:y>0.56949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7E9637A-20DB-2921-B9CC-DB7CC66461EB}"/>
            </a:ext>
          </a:extLst>
        </cdr:cNvPr>
        <cdr:cNvSpPr txBox="1"/>
      </cdr:nvSpPr>
      <cdr:spPr>
        <a:xfrm xmlns:a="http://schemas.openxmlformats.org/drawingml/2006/main">
          <a:off x="3295926" y="2859140"/>
          <a:ext cx="2570416" cy="2899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t-EE" sz="900" b="1">
              <a:solidFill>
                <a:schemeClr val="tx2"/>
              </a:solidFill>
            </a:rPr>
            <a:t>2016</a:t>
          </a:r>
          <a:r>
            <a:rPr lang="et-EE" sz="900" b="1" baseline="0">
              <a:solidFill>
                <a:schemeClr val="tx2"/>
              </a:solidFill>
            </a:rPr>
            <a:t>  2017  2018 2019 2020 2021 2022 2023 2024</a:t>
          </a:r>
        </a:p>
        <a:p xmlns:a="http://schemas.openxmlformats.org/drawingml/2006/main">
          <a:endParaRPr lang="et-EE" sz="1000" b="1" baseline="0">
            <a:solidFill>
              <a:schemeClr val="tx2"/>
            </a:solidFill>
          </a:endParaRPr>
        </a:p>
        <a:p xmlns:a="http://schemas.openxmlformats.org/drawingml/2006/main">
          <a:endParaRPr lang="et-EE" sz="9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DC5BC1-4C14-48FF-89AC-03EC525E55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AB26D0-3FF7-4E0B-ADB0-F8E2DBB190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70DB8-3199-48DD-97BB-7B3BE4B1AF30}" type="datetimeFigureOut">
              <a:rPr lang="et-EE" smtClean="0"/>
              <a:t>08.09.2026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586E06-36E3-4E75-8F57-81DFED4F2B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54C4A-3A89-4B1C-BFE6-1BBF0B9203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95700-4AE8-4FB2-98D8-1D8661EE7D09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44348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B5BE2-08C5-4D45-B151-EC6E2F93CE33}" type="datetimeFigureOut">
              <a:rPr lang="et-EE" smtClean="0"/>
              <a:t>08.09.2026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09F3C-B361-4371-85C8-6E05C3BA999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6165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/>
              <a:t>Uuendatud 23.03.2026</a:t>
            </a:r>
          </a:p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09F3C-B361-4371-85C8-6E05C3BA9997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8707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/>
              <a:t>Uuendatud 23.03.2026</a:t>
            </a:r>
          </a:p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09F3C-B361-4371-85C8-6E05C3BA9997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65193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/>
              <a:t>Uuendatud 23.03.2026</a:t>
            </a:r>
          </a:p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09F3C-B361-4371-85C8-6E05C3BA9997}" type="slidenum">
              <a:rPr lang="et-EE" smtClean="0"/>
              <a:t>11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69742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/>
              <a:t>Uuendatud 23.03.2026</a:t>
            </a:r>
          </a:p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09F3C-B361-4371-85C8-6E05C3BA9997}" type="slidenum">
              <a:rPr lang="et-EE" smtClean="0"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72401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/>
              <a:t>Uuendatud 23.03.2026</a:t>
            </a:r>
          </a:p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09F3C-B361-4371-85C8-6E05C3BA9997}" type="slidenum">
              <a:rPr lang="et-EE" smtClean="0"/>
              <a:t>13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47146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/>
              <a:t>Uuendatud 23.03.26</a:t>
            </a:r>
          </a:p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09F3C-B361-4371-85C8-6E05C3BA9997}" type="slidenum">
              <a:rPr lang="et-EE" smtClean="0"/>
              <a:t>14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2173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/>
              <a:t>Uuendatud 23.03.2026</a:t>
            </a:r>
          </a:p>
          <a:p>
            <a:endParaRPr lang="et-EE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09F3C-B361-4371-85C8-6E05C3BA9997}" type="slidenum">
              <a:rPr lang="et-EE" smtClean="0"/>
              <a:t>15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52256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/>
              <a:t>Uuendatud 23.03.2026</a:t>
            </a:r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09F3C-B361-4371-85C8-6E05C3BA9997}" type="slidenum">
              <a:rPr lang="et-EE" smtClean="0"/>
              <a:t>16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7224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5F89D6E-202F-4679-BAEC-69AD87927B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5331" y="-1"/>
            <a:ext cx="8816669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FA5CB1E-3A28-4149-B3EB-1E41353E19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" y="0"/>
            <a:ext cx="12208022" cy="686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70409C-05CD-4831-8C9B-CABF9A2681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000" y="2102400"/>
            <a:ext cx="5469160" cy="289452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000" b="0"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FC13DE-560E-4E5D-BACF-DC77D7F886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5495925"/>
            <a:ext cx="4200525" cy="82867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34C495-2608-4D32-A39C-147A1C1F1C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765" y="440680"/>
            <a:ext cx="2664001" cy="1476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249A1F-C7A0-46A9-8C59-CC1D68C4BA9F}"/>
              </a:ext>
            </a:extLst>
          </p:cNvPr>
          <p:cNvCxnSpPr>
            <a:cxnSpLocks/>
          </p:cNvCxnSpPr>
          <p:nvPr userDrawn="1"/>
        </p:nvCxnSpPr>
        <p:spPr>
          <a:xfrm>
            <a:off x="714375" y="5314950"/>
            <a:ext cx="41052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0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96ACC-DF52-4D7D-8EEE-A0A7A90B9D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99870-5DD8-4590-B076-AFEA34680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 spcCol="72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6C83B7-F2C0-4975-A435-D54D879112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6203" y="247178"/>
            <a:ext cx="972000" cy="97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19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7CE24BA-D39D-4B30-BC3A-9D5E86489A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0075" y="0"/>
            <a:ext cx="3971925" cy="6858000"/>
          </a:xfrm>
          <a:noFill/>
        </p:spPr>
        <p:txBody>
          <a:bodyPr/>
          <a:lstStyle/>
          <a:p>
            <a:endParaRPr lang="et-EE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65D8B81-A17F-4795-9DE7-BB7434F6A33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88835" y="249355"/>
            <a:ext cx="976764" cy="976764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  <a:endParaRPr lang="et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DCC676-86E8-4672-A035-8FAC3656CA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400" y="302400"/>
            <a:ext cx="7001174" cy="10200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CABB0-960A-4AC9-86E5-128F74BD55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42937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69504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CC676-86E8-4672-A035-8FAC3656CA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CABB0-960A-4AC9-86E5-128F74BD55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FD890-9A92-46B2-903B-2DEF32533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1481A0-B840-4295-BB68-962B7A66C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6203" y="247178"/>
            <a:ext cx="972000" cy="97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3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2DAB8-F80B-461A-B5C4-DA83D0A36A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3487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ACBB21-C8B2-4BEC-B32A-323F3FA975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96" t="22139" r="18632" b="21528"/>
          <a:stretch/>
        </p:blipFill>
        <p:spPr>
          <a:xfrm>
            <a:off x="5381694" y="0"/>
            <a:ext cx="6810306" cy="6854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196ACC-DF52-4D7D-8EEE-A0A7A90B9D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99870-5DD8-4590-B076-AFEA34680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 spcCol="72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95081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>
            <a:extLst>
              <a:ext uri="{FF2B5EF4-FFF2-40B4-BE49-F238E27FC236}">
                <a16:creationId xmlns:a16="http://schemas.microsoft.com/office/drawing/2014/main" id="{66FC700E-0CE5-4D11-9162-7CC980918077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2475" y="702298"/>
            <a:ext cx="2047875" cy="5924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3D5A43-E464-4B1D-AF25-B88AF4C8C9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09" t="5888" r="18729" b="10480"/>
          <a:stretch/>
        </p:blipFill>
        <p:spPr>
          <a:xfrm>
            <a:off x="5705475" y="-1"/>
            <a:ext cx="6486525" cy="68561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44DF1D-9AD6-4399-B10A-44D150AD9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00" y="1962151"/>
            <a:ext cx="7721600" cy="296941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0F6E9BE-6E6E-4704-AA6F-BFC5D7E11907}"/>
              </a:ext>
            </a:extLst>
          </p:cNvPr>
          <p:cNvCxnSpPr>
            <a:cxnSpLocks/>
          </p:cNvCxnSpPr>
          <p:nvPr userDrawn="1"/>
        </p:nvCxnSpPr>
        <p:spPr>
          <a:xfrm>
            <a:off x="714375" y="5181600"/>
            <a:ext cx="410527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91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50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9020B7-2883-42BA-A435-69E924080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00" y="302400"/>
            <a:ext cx="9645712" cy="10200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150F1-78A7-45E6-9C69-2F3E9B6E2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001" y="1598400"/>
            <a:ext cx="10032000" cy="4335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96784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4" r:id="rId5"/>
    <p:sldLayoutId id="2147483658" r:id="rId6"/>
    <p:sldLayoutId id="2147483651" r:id="rId7"/>
    <p:sldLayoutId id="2147483655" r:id="rId8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20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8275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108FE-E55C-4A54-ACAA-13426AFDB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00" y="2102400"/>
            <a:ext cx="5469160" cy="2894523"/>
          </a:xfrm>
        </p:spPr>
        <p:txBody>
          <a:bodyPr/>
          <a:lstStyle/>
          <a:p>
            <a:r>
              <a:rPr lang="et-EE"/>
              <a:t>Statistika Eesti metsast ja tööstusest 2025</a:t>
            </a:r>
          </a:p>
        </p:txBody>
      </p:sp>
    </p:spTree>
    <p:extLst>
      <p:ext uri="{BB962C8B-B14F-4D97-AF65-F5344CB8AC3E}">
        <p14:creationId xmlns:p14="http://schemas.microsoft.com/office/powerpoint/2010/main" val="1690364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9A4EF-1CFB-3A4E-205F-A3AAF973D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7494762-FC47-E47C-00E4-A8705502BB02}"/>
              </a:ext>
            </a:extLst>
          </p:cNvPr>
          <p:cNvSpPr txBox="1"/>
          <p:nvPr/>
        </p:nvSpPr>
        <p:spPr>
          <a:xfrm>
            <a:off x="452574" y="6302487"/>
            <a:ext cx="5656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200" dirty="0"/>
              <a:t>Allikas: Eesti statistiline metsainventuur SMI, 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7BF184-E020-8DF2-EE4F-8F402E75BAA6}"/>
              </a:ext>
            </a:extLst>
          </p:cNvPr>
          <p:cNvSpPr txBox="1"/>
          <p:nvPr/>
        </p:nvSpPr>
        <p:spPr>
          <a:xfrm>
            <a:off x="452574" y="659011"/>
            <a:ext cx="2998838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2400">
                <a:solidFill>
                  <a:schemeClr val="tx1"/>
                </a:solidFill>
              </a:rPr>
              <a:t>Eesti on rangelt kaitstavate metsade osakaalult vastavalt </a:t>
            </a:r>
            <a:r>
              <a:rPr lang="et-EE" sz="2400" i="1">
                <a:solidFill>
                  <a:schemeClr val="tx1"/>
                </a:solidFill>
              </a:rPr>
              <a:t>State of </a:t>
            </a:r>
            <a:r>
              <a:rPr lang="et-EE" sz="2400" i="1" err="1">
                <a:solidFill>
                  <a:schemeClr val="tx1"/>
                </a:solidFill>
              </a:rPr>
              <a:t>Europe’s</a:t>
            </a:r>
            <a:r>
              <a:rPr lang="et-EE" sz="2400" i="1">
                <a:solidFill>
                  <a:schemeClr val="tx1"/>
                </a:solidFill>
              </a:rPr>
              <a:t> </a:t>
            </a:r>
            <a:r>
              <a:rPr lang="et-EE" sz="2400" i="1" err="1">
                <a:solidFill>
                  <a:schemeClr val="tx1"/>
                </a:solidFill>
              </a:rPr>
              <a:t>Forests</a:t>
            </a:r>
            <a:r>
              <a:rPr lang="et-EE" sz="2400" i="1">
                <a:solidFill>
                  <a:schemeClr val="tx1"/>
                </a:solidFill>
              </a:rPr>
              <a:t> 2020</a:t>
            </a:r>
            <a:r>
              <a:rPr lang="et-EE" sz="2400">
                <a:solidFill>
                  <a:schemeClr val="tx1"/>
                </a:solidFill>
              </a:rPr>
              <a:t> raportile  koos  Soome, Tšehhi, Rootsi ja Norraga viie kõige suurema </a:t>
            </a:r>
            <a:r>
              <a:rPr lang="et-EE" sz="2400" err="1">
                <a:solidFill>
                  <a:schemeClr val="tx1"/>
                </a:solidFill>
              </a:rPr>
              <a:t>rangerežiimilise</a:t>
            </a:r>
            <a:r>
              <a:rPr lang="et-EE" sz="2400">
                <a:solidFill>
                  <a:schemeClr val="tx1"/>
                </a:solidFill>
              </a:rPr>
              <a:t> kaitse all oleva metsa pindalaga riigi hulgas Euroopas.</a:t>
            </a:r>
            <a:br>
              <a:rPr lang="et-EE" sz="2400">
                <a:solidFill>
                  <a:schemeClr val="tx1"/>
                </a:solidFill>
              </a:rPr>
            </a:br>
            <a:endParaRPr lang="et-EE"/>
          </a:p>
        </p:txBody>
      </p:sp>
      <p:graphicFrame>
        <p:nvGraphicFramePr>
          <p:cNvPr id="19" name="Diagramm 18">
            <a:extLst>
              <a:ext uri="{FF2B5EF4-FFF2-40B4-BE49-F238E27FC236}">
                <a16:creationId xmlns:a16="http://schemas.microsoft.com/office/drawing/2014/main" id="{96C9B730-DE90-A0A1-B801-0E5C27B036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3347039"/>
              </p:ext>
            </p:extLst>
          </p:nvPr>
        </p:nvGraphicFramePr>
        <p:xfrm>
          <a:off x="3100039" y="247737"/>
          <a:ext cx="4788902" cy="4252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Diagramm 19">
            <a:extLst>
              <a:ext uri="{FF2B5EF4-FFF2-40B4-BE49-F238E27FC236}">
                <a16:creationId xmlns:a16="http://schemas.microsoft.com/office/drawing/2014/main" id="{5FC08D63-F867-E069-918E-20526E65DD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3958899"/>
              </p:ext>
            </p:extLst>
          </p:nvPr>
        </p:nvGraphicFramePr>
        <p:xfrm>
          <a:off x="7025268" y="2364060"/>
          <a:ext cx="5166732" cy="4348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9974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31A2398-2862-CCD0-C931-DE4D4B6D4D77}"/>
              </a:ext>
            </a:extLst>
          </p:cNvPr>
          <p:cNvSpPr txBox="1"/>
          <p:nvPr/>
        </p:nvSpPr>
        <p:spPr>
          <a:xfrm>
            <a:off x="273041" y="6336559"/>
            <a:ext cx="5656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200" dirty="0"/>
              <a:t>Allikas: Eesti statistiline metsainventuur SMI, 2025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D595B5D-783C-4A3C-8670-7465B3FAC2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6270290"/>
              </p:ext>
            </p:extLst>
          </p:nvPr>
        </p:nvGraphicFramePr>
        <p:xfrm>
          <a:off x="1540608" y="111511"/>
          <a:ext cx="8777635" cy="6378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3127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94BD073-0A64-4366-1882-F800374855F1}"/>
              </a:ext>
            </a:extLst>
          </p:cNvPr>
          <p:cNvSpPr txBox="1"/>
          <p:nvPr/>
        </p:nvSpPr>
        <p:spPr>
          <a:xfrm>
            <a:off x="1447800" y="6350000"/>
            <a:ext cx="2089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200" dirty="0"/>
              <a:t>Allikas: Statistikaamet, 2025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06E4682-1766-4BA2-AFED-5ECA09FD5B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7015408"/>
              </p:ext>
            </p:extLst>
          </p:nvPr>
        </p:nvGraphicFramePr>
        <p:xfrm>
          <a:off x="1362075" y="657225"/>
          <a:ext cx="8753475" cy="546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8784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14A4D9-6BC3-225E-CC13-8839AA45B591}"/>
              </a:ext>
            </a:extLst>
          </p:cNvPr>
          <p:cNvSpPr txBox="1"/>
          <p:nvPr/>
        </p:nvSpPr>
        <p:spPr>
          <a:xfrm>
            <a:off x="1502979" y="6200227"/>
            <a:ext cx="2569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600" dirty="0"/>
              <a:t>Allikas: </a:t>
            </a:r>
            <a:r>
              <a:rPr lang="et-EE" sz="1400" dirty="0"/>
              <a:t>Statistikaamet</a:t>
            </a:r>
            <a:r>
              <a:rPr lang="et-EE" sz="1600" dirty="0"/>
              <a:t>, 2025</a:t>
            </a:r>
          </a:p>
        </p:txBody>
      </p:sp>
      <p:graphicFrame>
        <p:nvGraphicFramePr>
          <p:cNvPr id="2" name="Chart 3">
            <a:extLst>
              <a:ext uri="{FF2B5EF4-FFF2-40B4-BE49-F238E27FC236}">
                <a16:creationId xmlns:a16="http://schemas.microsoft.com/office/drawing/2014/main" id="{232109C3-5267-499C-8408-BDC4F66449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7399201"/>
              </p:ext>
            </p:extLst>
          </p:nvPr>
        </p:nvGraphicFramePr>
        <p:xfrm>
          <a:off x="1048407" y="425669"/>
          <a:ext cx="9640614" cy="5856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0152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23BF39-DA15-79A0-4BF8-32525C911AD3}"/>
              </a:ext>
            </a:extLst>
          </p:cNvPr>
          <p:cNvSpPr txBox="1"/>
          <p:nvPr/>
        </p:nvSpPr>
        <p:spPr>
          <a:xfrm>
            <a:off x="952731" y="6061842"/>
            <a:ext cx="39485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/>
              <a:t>Allikas: Statistikaamet, 2025</a:t>
            </a:r>
          </a:p>
          <a:p>
            <a:r>
              <a:rPr lang="fi-FI" sz="1200" i="1" dirty="0"/>
              <a:t>* </a:t>
            </a:r>
            <a:r>
              <a:rPr lang="et-EE" sz="1200" i="1" dirty="0"/>
              <a:t>V</a:t>
            </a:r>
            <a:r>
              <a:rPr lang="fi-FI" sz="1200" i="1" dirty="0" err="1"/>
              <a:t>iimase</a:t>
            </a:r>
            <a:r>
              <a:rPr lang="fi-FI" sz="1200" i="1" dirty="0"/>
              <a:t> </a:t>
            </a:r>
            <a:r>
              <a:rPr lang="fi-FI" sz="1200" i="1" dirty="0" err="1"/>
              <a:t>aasta</a:t>
            </a:r>
            <a:r>
              <a:rPr lang="fi-FI" sz="1200" i="1" dirty="0"/>
              <a:t> </a:t>
            </a:r>
            <a:r>
              <a:rPr lang="fi-FI" sz="1200" i="1" dirty="0" err="1"/>
              <a:t>andmed</a:t>
            </a:r>
            <a:r>
              <a:rPr lang="fi-FI" sz="1200" i="1" dirty="0"/>
              <a:t> on </a:t>
            </a:r>
            <a:r>
              <a:rPr lang="fi-FI" sz="1200" i="1" dirty="0" err="1"/>
              <a:t>korrigeerimata</a:t>
            </a:r>
            <a:r>
              <a:rPr lang="fi-FI" sz="1200" i="1" dirty="0"/>
              <a:t> </a:t>
            </a:r>
            <a:r>
              <a:rPr lang="fi-FI" sz="1200" i="1" dirty="0" err="1"/>
              <a:t>kiirstatistika</a:t>
            </a:r>
            <a:endParaRPr lang="et-EE" sz="1200" i="1" dirty="0"/>
          </a:p>
          <a:p>
            <a:endParaRPr lang="et-EE" sz="1400" dirty="0"/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5F5D8E3E-AE7E-4131-AAC7-41F644CE30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705784"/>
              </p:ext>
            </p:extLst>
          </p:nvPr>
        </p:nvGraphicFramePr>
        <p:xfrm>
          <a:off x="952731" y="583324"/>
          <a:ext cx="10113580" cy="5502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67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B833D-C626-180F-F7A7-170A9DA2D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0CFEB38-E8C9-BB11-EBA1-8DB2DDA3F663}"/>
              </a:ext>
            </a:extLst>
          </p:cNvPr>
          <p:cNvSpPr txBox="1"/>
          <p:nvPr/>
        </p:nvSpPr>
        <p:spPr>
          <a:xfrm>
            <a:off x="1501472" y="6156435"/>
            <a:ext cx="45945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600" dirty="0"/>
              <a:t>Allikas: Statistikaamet, 2025</a:t>
            </a:r>
          </a:p>
          <a:p>
            <a:r>
              <a:rPr lang="et-EE" sz="1400" i="1" dirty="0"/>
              <a:t>* Viimase aasta andmed on korrigeerimata kiirstatistika</a:t>
            </a:r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A9D3F9B0-D7DE-4D9A-BB8A-ECC69BBC69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9213611"/>
              </p:ext>
            </p:extLst>
          </p:nvPr>
        </p:nvGraphicFramePr>
        <p:xfrm>
          <a:off x="945931" y="543910"/>
          <a:ext cx="9404131" cy="5612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7355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D02AC6-B972-EF93-DED4-9FFC1A1352FF}"/>
              </a:ext>
            </a:extLst>
          </p:cNvPr>
          <p:cNvSpPr txBox="1"/>
          <p:nvPr/>
        </p:nvSpPr>
        <p:spPr>
          <a:xfrm>
            <a:off x="1422400" y="6159500"/>
            <a:ext cx="394851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/>
              <a:t>Allikas: Statistikaamet, 2025</a:t>
            </a:r>
          </a:p>
          <a:p>
            <a:r>
              <a:rPr lang="fi-FI" sz="1200" i="1" dirty="0"/>
              <a:t>* </a:t>
            </a:r>
            <a:r>
              <a:rPr lang="et-EE" sz="1200" i="1" dirty="0"/>
              <a:t>V</a:t>
            </a:r>
            <a:r>
              <a:rPr lang="fi-FI" sz="1200" i="1" dirty="0" err="1"/>
              <a:t>iimase</a:t>
            </a:r>
            <a:r>
              <a:rPr lang="fi-FI" sz="1200" i="1" dirty="0"/>
              <a:t> </a:t>
            </a:r>
            <a:r>
              <a:rPr lang="fi-FI" sz="1200" i="1" dirty="0" err="1"/>
              <a:t>aasta</a:t>
            </a:r>
            <a:r>
              <a:rPr lang="fi-FI" sz="1200" i="1" dirty="0"/>
              <a:t> </a:t>
            </a:r>
            <a:r>
              <a:rPr lang="fi-FI" sz="1200" i="1" dirty="0" err="1"/>
              <a:t>andmed</a:t>
            </a:r>
            <a:r>
              <a:rPr lang="fi-FI" sz="1200" i="1" dirty="0"/>
              <a:t> on </a:t>
            </a:r>
            <a:r>
              <a:rPr lang="fi-FI" sz="1200" i="1" dirty="0" err="1"/>
              <a:t>korrigeerimata</a:t>
            </a:r>
            <a:r>
              <a:rPr lang="fi-FI" sz="1200" i="1" dirty="0"/>
              <a:t> </a:t>
            </a:r>
            <a:r>
              <a:rPr lang="fi-FI" sz="1200" i="1" dirty="0" err="1"/>
              <a:t>kiirstatistika</a:t>
            </a:r>
            <a:endParaRPr lang="et-EE" sz="1200" i="1" dirty="0"/>
          </a:p>
        </p:txBody>
      </p:sp>
      <p:pic>
        <p:nvPicPr>
          <p:cNvPr id="9" name="Pilt 8">
            <a:extLst>
              <a:ext uri="{FF2B5EF4-FFF2-40B4-BE49-F238E27FC236}">
                <a16:creationId xmlns:a16="http://schemas.microsoft.com/office/drawing/2014/main" id="{EC53188C-ECC7-DFC0-1CF4-7A69A94F7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531" y="560404"/>
            <a:ext cx="8804626" cy="516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21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71FD61B-C7F9-3155-5400-14C62F1F281F}"/>
              </a:ext>
            </a:extLst>
          </p:cNvPr>
          <p:cNvSpPr txBox="1"/>
          <p:nvPr/>
        </p:nvSpPr>
        <p:spPr>
          <a:xfrm>
            <a:off x="1394408" y="6150169"/>
            <a:ext cx="2416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/>
              <a:t>Allikas: Statistikaamet, 2024</a:t>
            </a:r>
          </a:p>
        </p:txBody>
      </p:sp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94F0FBF7-A88E-6B68-82AB-87304329FA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66273" y="1186485"/>
            <a:ext cx="5133635" cy="4386381"/>
          </a:xfrm>
          <a:prstGeom prst="rect">
            <a:avLst/>
          </a:prstGeom>
        </p:spPr>
      </p:pic>
      <p:pic>
        <p:nvPicPr>
          <p:cNvPr id="5" name="Pilt 4">
            <a:extLst>
              <a:ext uri="{FF2B5EF4-FFF2-40B4-BE49-F238E27FC236}">
                <a16:creationId xmlns:a16="http://schemas.microsoft.com/office/drawing/2014/main" id="{7FF43535-C87E-8BC3-5313-EF793CED1D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92094" y="1368156"/>
            <a:ext cx="5314375" cy="438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04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1ADB8AD-2E0C-52B0-379E-78A7B192E3A4}"/>
              </a:ext>
            </a:extLst>
          </p:cNvPr>
          <p:cNvSpPr txBox="1"/>
          <p:nvPr/>
        </p:nvSpPr>
        <p:spPr>
          <a:xfrm>
            <a:off x="1375508" y="6287649"/>
            <a:ext cx="2420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/>
              <a:t>Allikas: Statistikaamet, 2025</a:t>
            </a:r>
          </a:p>
        </p:txBody>
      </p:sp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95267330-6CD2-7DF4-1EE5-AF2E8AA4CE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21925" y="1206266"/>
            <a:ext cx="3633955" cy="4400550"/>
          </a:xfrm>
          <a:prstGeom prst="rect">
            <a:avLst/>
          </a:prstGeom>
        </p:spPr>
      </p:pic>
      <p:pic>
        <p:nvPicPr>
          <p:cNvPr id="8" name="Pilt 7">
            <a:extLst>
              <a:ext uri="{FF2B5EF4-FFF2-40B4-BE49-F238E27FC236}">
                <a16:creationId xmlns:a16="http://schemas.microsoft.com/office/drawing/2014/main" id="{230A11B8-BEC6-21FC-FF98-317B71B980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433945" y="1251184"/>
            <a:ext cx="3460200" cy="4360504"/>
          </a:xfrm>
          <a:prstGeom prst="rect">
            <a:avLst/>
          </a:prstGeom>
        </p:spPr>
      </p:pic>
      <p:pic>
        <p:nvPicPr>
          <p:cNvPr id="9" name="Pilt 8">
            <a:extLst>
              <a:ext uri="{FF2B5EF4-FFF2-40B4-BE49-F238E27FC236}">
                <a16:creationId xmlns:a16="http://schemas.microsoft.com/office/drawing/2014/main" id="{5E7D785F-D12C-0E3C-27EA-33CE954EB1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546739" y="2152650"/>
            <a:ext cx="3498880" cy="345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84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lt 9">
            <a:extLst>
              <a:ext uri="{FF2B5EF4-FFF2-40B4-BE49-F238E27FC236}">
                <a16:creationId xmlns:a16="http://schemas.microsoft.com/office/drawing/2014/main" id="{EC978BA4-C2E6-F869-C5E1-31FFEF4469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31143" y="701335"/>
            <a:ext cx="4422132" cy="5455329"/>
          </a:xfrm>
          <a:prstGeom prst="rect">
            <a:avLst/>
          </a:prstGeom>
        </p:spPr>
      </p:pic>
      <p:pic>
        <p:nvPicPr>
          <p:cNvPr id="8" name="Sisu kohatäide 7">
            <a:extLst>
              <a:ext uri="{FF2B5EF4-FFF2-40B4-BE49-F238E27FC236}">
                <a16:creationId xmlns:a16="http://schemas.microsoft.com/office/drawing/2014/main" id="{F8979BF5-42D5-0C16-8E16-1B5ACE1346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46903" y="701335"/>
            <a:ext cx="5740451" cy="5455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7ED407-72F1-2A8F-F55B-2A13E8FAB991}"/>
              </a:ext>
            </a:extLst>
          </p:cNvPr>
          <p:cNvSpPr txBox="1"/>
          <p:nvPr/>
        </p:nvSpPr>
        <p:spPr>
          <a:xfrm>
            <a:off x="1375508" y="6287649"/>
            <a:ext cx="2420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200" dirty="0"/>
              <a:t>Allikas</a:t>
            </a:r>
            <a:r>
              <a:rPr lang="et-EE" sz="1400" dirty="0"/>
              <a:t>: Statistikaamet, 2025</a:t>
            </a:r>
          </a:p>
        </p:txBody>
      </p:sp>
      <p:sp>
        <p:nvSpPr>
          <p:cNvPr id="7" name="Oval 4">
            <a:extLst>
              <a:ext uri="{FF2B5EF4-FFF2-40B4-BE49-F238E27FC236}">
                <a16:creationId xmlns:a16="http://schemas.microsoft.com/office/drawing/2014/main" id="{562013CF-5E85-862D-C2B4-41015376E11B}"/>
              </a:ext>
            </a:extLst>
          </p:cNvPr>
          <p:cNvSpPr/>
          <p:nvPr/>
        </p:nvSpPr>
        <p:spPr>
          <a:xfrm>
            <a:off x="4539057" y="3429836"/>
            <a:ext cx="2072179" cy="1861547"/>
          </a:xfrm>
          <a:prstGeom prst="ellipse">
            <a:avLst/>
          </a:prstGeom>
          <a:solidFill>
            <a:srgbClr val="F2E86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 b="1">
                <a:solidFill>
                  <a:schemeClr val="tx1"/>
                </a:solidFill>
              </a:rPr>
              <a:t>Kogueksport 2,645 miljardit €</a:t>
            </a:r>
            <a:endParaRPr lang="en-US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563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FBD51A3-FF71-9C02-4204-D486EF99BD61}"/>
              </a:ext>
            </a:extLst>
          </p:cNvPr>
          <p:cNvSpPr txBox="1"/>
          <p:nvPr/>
        </p:nvSpPr>
        <p:spPr>
          <a:xfrm>
            <a:off x="1375508" y="6287649"/>
            <a:ext cx="2420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/>
              <a:t>Allikas: Statistikaamet, 2025</a:t>
            </a:r>
          </a:p>
        </p:txBody>
      </p:sp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C3C064EE-6713-B1F7-200B-2C696E056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078773" y="138776"/>
            <a:ext cx="7103327" cy="614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56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E25C82-E835-00F4-84B3-66117A25FACF}"/>
              </a:ext>
            </a:extLst>
          </p:cNvPr>
          <p:cNvSpPr txBox="1"/>
          <p:nvPr/>
        </p:nvSpPr>
        <p:spPr>
          <a:xfrm>
            <a:off x="1273908" y="6173349"/>
            <a:ext cx="2420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sz="1400" dirty="0"/>
              <a:t>Allikas: Statistikaamet, 2025</a:t>
            </a:r>
          </a:p>
        </p:txBody>
      </p:sp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366FA7A5-93B8-8726-C6C7-98593844B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73907" y="887133"/>
            <a:ext cx="8859137" cy="528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99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1BA2F26-34C4-F9B3-ED6A-06B4C6F4709E}"/>
              </a:ext>
            </a:extLst>
          </p:cNvPr>
          <p:cNvSpPr txBox="1"/>
          <p:nvPr/>
        </p:nvSpPr>
        <p:spPr>
          <a:xfrm>
            <a:off x="1273909" y="6173349"/>
            <a:ext cx="3204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Allikas: Statistikaamet, 2024</a:t>
            </a:r>
          </a:p>
        </p:txBody>
      </p:sp>
      <p:pic>
        <p:nvPicPr>
          <p:cNvPr id="2" name="Pilt 1">
            <a:extLst>
              <a:ext uri="{FF2B5EF4-FFF2-40B4-BE49-F238E27FC236}">
                <a16:creationId xmlns:a16="http://schemas.microsoft.com/office/drawing/2014/main" id="{3CA30E21-EE22-D723-F60F-492167C616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06716" y="1539433"/>
            <a:ext cx="6400800" cy="4398379"/>
          </a:xfrm>
          <a:prstGeom prst="rect">
            <a:avLst/>
          </a:prstGeom>
        </p:spPr>
      </p:pic>
      <p:graphicFrame>
        <p:nvGraphicFramePr>
          <p:cNvPr id="4" name="Diagramm 2">
            <a:extLst>
              <a:ext uri="{FF2B5EF4-FFF2-40B4-BE49-F238E27FC236}">
                <a16:creationId xmlns:a16="http://schemas.microsoft.com/office/drawing/2014/main" id="{E7F99108-183B-44F9-AFB1-28C45B74FF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9075649"/>
              </p:ext>
            </p:extLst>
          </p:nvPr>
        </p:nvGraphicFramePr>
        <p:xfrm>
          <a:off x="184484" y="532435"/>
          <a:ext cx="5336639" cy="5555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14379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3E954A-D2C2-0752-6CA7-4754257859BD}"/>
              </a:ext>
            </a:extLst>
          </p:cNvPr>
          <p:cNvSpPr txBox="1"/>
          <p:nvPr/>
        </p:nvSpPr>
        <p:spPr>
          <a:xfrm>
            <a:off x="1273909" y="6173349"/>
            <a:ext cx="3204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Allikas: Statistikaamet, 2024</a:t>
            </a:r>
          </a:p>
        </p:txBody>
      </p:sp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C1ACB997-7EB9-76C0-56C0-8F06CED80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73909" y="772649"/>
            <a:ext cx="9171766" cy="531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23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isu kohatäide 6">
            <a:extLst>
              <a:ext uri="{FF2B5EF4-FFF2-40B4-BE49-F238E27FC236}">
                <a16:creationId xmlns:a16="http://schemas.microsoft.com/office/drawing/2014/main" id="{A77EDF6B-B026-0006-5460-0D5A5D4145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52885" y="798974"/>
            <a:ext cx="9433249" cy="52600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DB6921-8EE8-0A31-9D65-65054B958688}"/>
              </a:ext>
            </a:extLst>
          </p:cNvPr>
          <p:cNvSpPr txBox="1"/>
          <p:nvPr/>
        </p:nvSpPr>
        <p:spPr>
          <a:xfrm>
            <a:off x="1273909" y="6173349"/>
            <a:ext cx="3204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/>
              <a:t>Allikas: Statistikaamet, 2024</a:t>
            </a:r>
          </a:p>
        </p:txBody>
      </p:sp>
      <p:sp>
        <p:nvSpPr>
          <p:cNvPr id="6" name="Oval 2">
            <a:extLst>
              <a:ext uri="{FF2B5EF4-FFF2-40B4-BE49-F238E27FC236}">
                <a16:creationId xmlns:a16="http://schemas.microsoft.com/office/drawing/2014/main" id="{9E04925E-805E-EACB-6A28-84AC3F46F26C}"/>
              </a:ext>
            </a:extLst>
          </p:cNvPr>
          <p:cNvSpPr/>
          <p:nvPr/>
        </p:nvSpPr>
        <p:spPr>
          <a:xfrm>
            <a:off x="7129222" y="2898203"/>
            <a:ext cx="2273303" cy="2145323"/>
          </a:xfrm>
          <a:prstGeom prst="ellipse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t-EE">
                <a:solidFill>
                  <a:schemeClr val="tx1"/>
                </a:solidFill>
              </a:rPr>
              <a:t>2015-2024</a:t>
            </a:r>
          </a:p>
          <a:p>
            <a:pPr algn="ctr"/>
            <a:r>
              <a:rPr lang="et-EE">
                <a:solidFill>
                  <a:schemeClr val="tx1"/>
                </a:solidFill>
              </a:rPr>
              <a:t>3,88 miljardit €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4487"/>
      </p:ext>
    </p:extLst>
  </p:cSld>
  <p:clrMapOvr>
    <a:masterClrMapping/>
  </p:clrMapOvr>
</p:sld>
</file>

<file path=ppt/theme/theme1.xml><?xml version="1.0" encoding="utf-8"?>
<a:theme xmlns:a="http://schemas.openxmlformats.org/drawingml/2006/main" name="EMPL Theme">
  <a:themeElements>
    <a:clrScheme name="EMPL">
      <a:dk1>
        <a:srgbClr val="032E69"/>
      </a:dk1>
      <a:lt1>
        <a:sysClr val="window" lastClr="FFFFFF"/>
      </a:lt1>
      <a:dk2>
        <a:srgbClr val="000000"/>
      </a:dk2>
      <a:lt2>
        <a:srgbClr val="ECECEC"/>
      </a:lt2>
      <a:accent1>
        <a:srgbClr val="033D8A"/>
      </a:accent1>
      <a:accent2>
        <a:srgbClr val="E37066"/>
      </a:accent2>
      <a:accent3>
        <a:srgbClr val="D0CFCF"/>
      </a:accent3>
      <a:accent4>
        <a:srgbClr val="F2E86D"/>
      </a:accent4>
      <a:accent5>
        <a:srgbClr val="0078B5"/>
      </a:accent5>
      <a:accent6>
        <a:srgbClr val="00B5CF"/>
      </a:accent6>
      <a:hlink>
        <a:srgbClr val="0563C1"/>
      </a:hlink>
      <a:folHlink>
        <a:srgbClr val="954F72"/>
      </a:folHlink>
    </a:clrScheme>
    <a:fontScheme name="EMPL">
      <a:majorFont>
        <a:latin typeface="Karla ExtraLight"/>
        <a:ea typeface=""/>
        <a:cs typeface=""/>
      </a:majorFont>
      <a:minorFont>
        <a:latin typeface="Karla Extra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Soe sinine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A41F391E5B90B489BD5E86BA5A45FE9" ma:contentTypeVersion="18" ma:contentTypeDescription="Loo uus dokument" ma:contentTypeScope="" ma:versionID="42d53373c7a5c9fea85ac77b10a5e725">
  <xsd:schema xmlns:xsd="http://www.w3.org/2001/XMLSchema" xmlns:xs="http://www.w3.org/2001/XMLSchema" xmlns:p="http://schemas.microsoft.com/office/2006/metadata/properties" xmlns:ns2="7f6870b3-5c9d-4f43-b96f-7ff6b6bfd84e" xmlns:ns3="dfcdeda0-e133-4c1d-8f02-0d878c8a9772" targetNamespace="http://schemas.microsoft.com/office/2006/metadata/properties" ma:root="true" ma:fieldsID="6c6fa2dc6b7ff8753ba89a7697c8c6ac" ns2:_="" ns3:_="">
    <xsd:import namespace="7f6870b3-5c9d-4f43-b96f-7ff6b6bfd84e"/>
    <xsd:import namespace="dfcdeda0-e133-4c1d-8f02-0d878c8a97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6870b3-5c9d-4f43-b96f-7ff6b6bfd8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Pildisildid" ma:readOnly="false" ma:fieldId="{5cf76f15-5ced-4ddc-b409-7134ff3c332f}" ma:taxonomyMulti="true" ma:sspId="cadc1b16-a16a-46de-9088-c732123891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cdeda0-e133-4c1d-8f02-0d878c8a977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b175f5b-7110-4f63-9b5e-8efc0a19cd89}" ma:internalName="TaxCatchAll" ma:showField="CatchAllData" ma:web="dfcdeda0-e133-4c1d-8f02-0d878c8a97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cdeda0-e133-4c1d-8f02-0d878c8a9772" xsi:nil="true"/>
    <lcf76f155ced4ddcb4097134ff3c332f xmlns="7f6870b3-5c9d-4f43-b96f-7ff6b6bfd84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40519E-5422-4B11-98DB-45C365094ACB}"/>
</file>

<file path=customXml/itemProps2.xml><?xml version="1.0" encoding="utf-8"?>
<ds:datastoreItem xmlns:ds="http://schemas.openxmlformats.org/officeDocument/2006/customXml" ds:itemID="{D6E1AE94-E0F9-4A13-B9FE-47A130D1AD5F}">
  <ds:schemaRefs>
    <ds:schemaRef ds:uri="dfcdeda0-e133-4c1d-8f02-0d878c8a9772"/>
    <ds:schemaRef ds:uri="7f6870b3-5c9d-4f43-b96f-7ff6b6bfd84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dcmitype/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71E4FFC-CFDA-4D01-9580-D8EC3FB216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271</Words>
  <Application>Microsoft Office PowerPoint</Application>
  <PresentationFormat>Laiekraan</PresentationFormat>
  <Paragraphs>65</Paragraphs>
  <Slides>16</Slides>
  <Notes>8</Notes>
  <HiddenSlides>0</HiddenSlides>
  <MMClips>0</MMClips>
  <ScaleCrop>false</ScaleCrop>
  <HeadingPairs>
    <vt:vector size="6" baseType="variant">
      <vt:variant>
        <vt:lpstr>Kasutatud fondid</vt:lpstr>
      </vt:variant>
      <vt:variant>
        <vt:i4>6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16</vt:i4>
      </vt:variant>
    </vt:vector>
  </HeadingPairs>
  <TitlesOfParts>
    <vt:vector size="23" baseType="lpstr">
      <vt:lpstr>Calibri</vt:lpstr>
      <vt:lpstr>Aptos</vt:lpstr>
      <vt:lpstr>Karla Medium</vt:lpstr>
      <vt:lpstr>Karla</vt:lpstr>
      <vt:lpstr>Karla ExtraLight</vt:lpstr>
      <vt:lpstr>Arial</vt:lpstr>
      <vt:lpstr>EMPL Theme</vt:lpstr>
      <vt:lpstr>Statistika Eesti metsast ja tööstusest 2025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</dc:title>
  <dc:creator/>
  <cp:lastModifiedBy>Anna Maria Kalvi</cp:lastModifiedBy>
  <cp:revision>1</cp:revision>
  <dcterms:created xsi:type="dcterms:W3CDTF">2021-11-21T15:42:25Z</dcterms:created>
  <dcterms:modified xsi:type="dcterms:W3CDTF">2026-09-08T11:50:01Z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0x010100EA41F391E5B90B489BD5E86BA5A45FE9</vt:lpwstr>
  </property>
  <property fmtid="{D5CDD505-2E9C-101B-9397-08002B2CF9AE}" pid="3" name="MediaServiceImageTags">
    <vt:lpwstr/>
  </property>
</Properties>
</file>